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ெதலியா அவர்களுக்கும்; அவர்கள் மனுஷருக்கும் ஆணையிட்டு: நீங்கள் கல்தேயரைச் சேவிக்கப் பயப்படவேண்டாம்; தேசத்திலிருந்து பாபிலோன் ராஜாவைச் சேவியுங்கள்; அப்பொழுது உங்களுக்கு நன்மை உண்டாகு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ெதலியா அவர்களுக்கும்; அவர்கள் மனுஷருக்கும் ஆணையிட்டு: நீங்கள் கல்தேயரைச் சேவிக்கப் பயப்படவேண்டாம்; தேசத்திலிருந்து பாபிலோன் ராஜாவைச் சேவியுங்கள்; அப்பொழுது உங்களுக்கு நன்மை உண்டாக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த்திலே, ராஜவம்சத்திலே பிறந்த எலிசாமாவின் குமாரனாகிய நெத்தனியாவின் குமாரன் இஸ்மவேல் பத்து மனுஷரோடேகூட வந்து, கெதலியாவையும், அவனோடே மிஸ்பாவிலிருந்த யூதரையும், கல்தேயரையும் வெட்டிக் கொன்றுபோ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த்திலே, ராஜவம்சத்திலே பிறந்த எலிசாமாவின் குமாரனாகிய நெத்தனியாவின் குமாரன் இஸ்மவேல் பத்து மனுஷரோடேகூட வந்து, கெதலியாவையும், அவனோடே மிஸ்பாவிலிருந்த யூதரையும், கல்தேயரையும் வெட்டிக் கொன்றுபோ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ிறியோரும் பெரியோருமாகிய ஜனங்கள் யாவரும் சேனாபதிகளும் கல்தேருக்குப் பயந்ததினாலே எழுந்து; புறப்பட்டு எகிப்திற்குப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ிறியோரும் பெரியோருமாகிய ஜனங்கள் யாவரும் சேனாபதிகளும் கல்தேருக்குப் பயந்ததினாலே எழுந்து; புறப்பட்டு எகிப்திற்குப்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ோடே அன்பாய்ப் பேசி, அவனுடைய சிங்காசனத்தைத் தன்னோடே பாபிலோனிலிருந்து ராஜாக்களின் சிங்காசனங்களுக்கு உயரமாக வை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ோடே அன்பாய்ப் பேசி, அவனுடைய சிங்காசனத்தைத் தன்னோடே பாபிலோனிலிருந்து ராஜாக்களின் சிங்காசனங்களுக்கு உயரமாக வை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ுடைய சிறைச்சாலை வஸ்திரங்களை மாற்றினான்; அவன் உயிரோடிருந்த சகல நாளும் நித்தம் தனக்கு முன்பாகப் போஜனம்பண்ணும்படி செய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உயிரோடிருந்த நாளெல்லாம் அவனுடைய செலவுக்காக, ராஜாவினால் கட்டளையான அநுதினத் திட்டத்தின்படி, அநுதினமும் கொடுக்கப்பட்டுவ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உயிரோடிருந்த நாளெல்லாம் அவனுடைய செலவுக்காக, ராஜாவினால் கட்டளையான அநுதினத் திட்டத்தின்படி, அநுதினமும் கொடுக்கப்பட்டுவ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 அவனுடைய எல்லா இராணுவமும் எருசலேமுக்கு விரோதமாய் வந்து, அதற்கு எதிரே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 அவனுடைய எல்லா இராணுவமும் எருசலேமுக்கு விரோதமாய் வந்து, அதற்கு எதிரே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டியே சிதேக்கியா ராஜாவின் பதினோராம் வருஷமட்டும் நகரம் முற்றிக்கை போடப்பட்ட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லாம் மாதம் ஒன்பதாந்தேதியிலே பஞ்சம் நகரத்திலே அதிகரித்து, தேசத்தின் ஜனத்திற்கு ஆகாரம் இல்லாமற்போயிற்று; நகரத்தின் மதிலில் திறப்பு கண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ல்தேயரின் இராணுவத்தார் ராஜாவைப் பின் தொடர்ந்து எரிகோவின் சமனான பூமியில் அவனைப் பிடித்தார்கள்; அப்பொழுது அவனுடைய இராணுவமெல்லாம் அவனை விட்டுச் சிதறிப்போய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ல்தேயரின் இராணுவத்தார் ராஜாவைப் பின் தொடர்ந்து எரிகோவின் சமனான பூமியில் அவனைப் பிடித்தார்கள்; அப்பொழுது அவனுடைய இராணுவமெல்லாம் அவனை விட்டுச் சிதறிப்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ராஜாவைப் பிடித்து, அவனை ரிப்லாவிலிருக்கிற பாபிலோன் ராஜாவினிடத்துக்குக் கொண்டுபோய், அவனை நியாயந்தீர்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ுமாரரை அவன் கண்களுக்கு முன்பாக வெட்டி, சிதேக்கியாவின் கண்களைக் குருடாக்கி, அவனுக்கு இரண்டு வெண்கல விலங்குகளைப் போட்டு, அவனைப் பாபிலோனுக்குக் கொண்டு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ுமாரரை அவன் கண்களுக்கு முன்பாக வெட்டி, சிதேக்கியாவின் கண்களைக் குருடாக்கி, அவனுக்கு இரண்டு வெண்கல விலங்குகளைப் போட்டு, அவனைப் பாபிலோனுக்குக் கொண்டுபோ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ம் ஏழாந்தேதியிலே நேபுகாத்நேச்சார் என்னும் பாபிலோன் ராஜாவின் பத்தொன்பதாம் வருஷத்திலே, பாபிலோன் ராஜாவின் ஊழியக்காரனாகிய நெபுசராதான் என்னும் காவல் சேனாபதி எருசலேமுக்கு வந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ம் ஏழாந்தேதியிலே நேபுகாத்நேச்சார் என்னும் பாபிலோன் ராஜாவின் பத்தொன்பதாம் வருஷத்திலே, பாபிலோன் ராஜாவின் ஊழியக்காரனாகிய நெபுசராதான் என்னும் காவல் சேனாபதி எருசலேமுக்கு வந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ஆலயத்தையும், ராஜாவின் அரமனையையும், எருசலேமின் சகல கட்டடங்களையும், பெரிய வீடுகள் எல்லாவற்றையும் அக்கினியால் சுட்டெரித்து வி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ஆலயத்தையும், ராஜாவின் அரமனையையும், எருசலேமின் சகல கட்டடங்களையும், பெரிய வீடுகள் எல்லாவற்றையும் அக்கினியால் சுட்டெரித்து வி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ல் சேனா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ல் சேனா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கரத்தில் மீதியான மற்ற ஜனத்தையும், பாபிலோன் ராஜாவின் வசமாக ஓடி வந்துவிட்டவர்களையும், மற்ற ஜனக்கூட்டத்தையும், காவல் சேனாபதியாகிய நெபுசராதான் சிறைகளாகக் கொண்டு 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கரத்தில் மீதியான மற்ற ஜனத்தையும், பாபிலோன் ராஜாவின் வசமாக ஓடி வந்துவிட்டவர்களையும், மற்ற ஜனக்கூட்டத்தையும், காவல் சேனாபதியாகிய நெபுசராதான் சிறைகளாகக் கொண்டு போ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சத்தில் ஏழையான சிலரைத் திராட்சத்தோட்டக்காரராகவும் பயிரிடுங்குடிகளாகவும் விட்டிரு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சத்தில் ஏழையான சிலரைத் திராட்சத்தோட்டக்காரராகவும் பயிரிடுங்குடிகளாகவும் விட்டிரு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ிருந்த வெண்கலத் தூண்களையும், அதிலிருந்த ஆதாரங்களையும், கர்த்தருடைய ஆலயத்திலிருந்த வெண்கலக் கடல்தொட்டியையும், கல்தேயர் உடைத்துப் போட்டு, அவைகளின் வெண்கலத்தைப் பாபிலோனுக்கு எடுத்துக்கொண்டு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ைக் காவல் சேனாபதியாகிய நெபுசராதான் பிடித்து, ரிப்லாவில் இருக்கிற பாபிலோன் ராஜாவினிடத்துக்குக் கொண்டுபோ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ிருந்த வெண்கலத் தூண்களையும், அதிலிருந்த ஆதாரங்களையும், கர்த்தருடைய ஆலயத்திலிருந்த வெண்கலக் கடல்தொட்டியையும், கல்தேயர் உடைத்துப் போட்டு, அவைகளின் வெண்கலத்தைப் பாபிலோனுக்கு எடுத்துக்கொண்டுபோ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ப்புச்சட்டிகளையும், சாம்பல் பாத்திரங்களையும், கத்திகளையும், தூபகலசங்களையும், ஆராதனைக்கடுத்த சகல வெண்கலப் பணிமுட்டுகளையும் எடுத்துக்கொண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ப்புச்சட்டிகளையும், சாம்பல் பாத்திரங்களையும், கத்திகளையும், தூபகலசங்களையும், ஆராதனைக்கடுத்த சகல வெண்கலப் பணிமுட்டுகளையும் எடுத்துக்கொண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ுத்தப் பொன்னும் சுத்த வெள்ளியுமான தூபகலசங்களையும் கலங்களையும் காவல் சேனாபதி எடுத்துக்கொண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கர்த்தருடைய ஆலயத்துக்காகப் பண்ணுவித்த இரண்டு தூண்களும், ஒரு கடல்தொட்டியும் ஆதரங்களுமாகிய அந்தச் சகல பணிமுட்டுகளுடைய வெண்கலத்திற்கும் நிறைய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கர்த்தருடைய ஆலயத்துக்காகப் பண்ணுவித்த இரண்டு தூண்களும், ஒரு கடல்தொட்டியும் ஆதரங்களுமாகிய அந்தச் சகல பணிமுட்டுகளுடைய வெண்கலத்திற்கும் நிறைய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வல் சேனாபதி பிரதான ஆசாரியனாகிய செராயாவையும், இரண்டாம் ஆசாரியனாகிய செப்பனியாவையும், வாசல்காக்கும் மூன்று காவற்காரரையும் பிட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ப் பாபிலோன் ராஜா ஆமாத் தேசத்தின் பட்டணமான ரிப்லாவிலே வெட்டிக் கொன்றுபோட்டான்; இப்படியே யூதா ஜனங்கள் தங்கள் தேசத்திலிருந்து சிறையிருப்புக்குக் கொண்டுபோகப்ப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வல் சேனாபதி பிரதான ஆசாரியனாகிய செராயாவையும், இரண்டாம் ஆசாரியனாகிய செப்பனியாவையும், வாசல்காக்கும் மூன்று காவற்காரரையும் பிட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ப் பாபிலோன் ராஜா ஆமாத் தேசத்தின் பட்டணமான ரிப்லாவிலே வெட்டிக் கொன்றுபோட்டான்; இப்படியே யூதா ஜனங்கள் தங்கள் தேசத்திலிருந்து சிறையிருப்புக்குக் கொண்டுபோகப்ப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வாகிய நேபுகாத்நேச்சார், யூதேயாதேசத்தில் மீதியாக வைத்த ஜனத்தின்மேல், சாப்பானின் குமாரனாகிய அகீக்காமின் மகன் கெதலியாவை அதிகாரியாக வை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வாகிய நேபுகாத்நேச்சார், யூதேயாதேசத்தில் மீதியாக வைத்த ஜனத்தின்மேல், சாப்பானின் குமாரனாகிய அகீக்காமின் மகன் கெதலியாவை அதிகாரியாக வை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ബാബേൽരാജാവു ഗെദല്യാവെ അധിപതിയാക്കി എന്നു നെഥന്യാവിന്റെ മകൻ യിശ്മായേൽ, കാരേഹിന്റെ മകൻ യോഹാനാ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തോഫാത്യനായ തൻഹൂമെത്തിന്റെ മകൻ സെരായ്യാവു, മാഖാത്യന്റെ മകൻ യാസന്യാവു എന്നിങ്ങനെ സകലസേനാപതി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ുടെ ആളുകളും കേട്ടപ്പോൾ അവർ മിസ്പെയിൽ ഗെദല്യാവിന്റെ അടുക്കൽ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ഗെദല്യാവു അവരോടും അവരുടെ ആളുകളോടും സത്യം ചെയ്തു അവരോടു: നിങ്ങൾ കൽദയരുടെ ദാസന്മാർനിമിത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യപ്പെടരുതു; ദേശത്തു പാർത്തു ബാബേൽ രാജാവിനെ സേവിപ്പിൻ; അതു നിങ്ങൾക്കു നന്മയാ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എന്നാൽ ഏഴാം മാസത്തിൽ രാജവംശക്കാരനായ എലീശയുടെ മകനായ നെഥന്യാവിന്റെ മകനായ യിശ്മായേൽ പത്തു ആളു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ു ഗെദല്യാവെയും അവനോടുകൂടെ മിസ്പെയിൽ ഉണ്ടായിരുന്ന യെഹൂദ്യരെയും കൽദയരെയും വെട്ടിക്കൊ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പ്പോൾ ആബാലവൃദ്ധം ജനമൊക്കെയും സേനാപതിമാരും കൽദയരെ ഭയപ്പെടുകയാൽ എഴുന്നേറ്റു പുറപ്പെ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സ്രയീമിലേക്കു 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യെഹൂദാരാജാവായ യെഹോയാഖീന്റെ പ്രവാസത്തിന്റെ മുപ്പത്തേഴാം ആണ്ടിൽ പന്ത്രണ്ടാം മാസം ഇരുപത്തേഴ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നഗരത്തിൽ നിന്നു അവൻ യോദ്ധാക്കളുടെ മേൽവിചാരകനായ ഒരു ഷണ്ഡനെയും നഗരത്തിൽവെച്ചു കണ്ടെത്തി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യ്യതി ബാബേൽ രാജാവായ എവീൽ-മെരോദക്ക് താൻ രാജാവായ ആണ്ടിൽ യെഹൂദാരാജാവായ യെഹോയാഖീനെ കടാക്ഷ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രാഗൃഹത്തിൽനിന്നു വിടുവ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നോടു ആദരവായി സംസാരിച്ചു അവന്റെ ആസനത്തെ തന്നോടുകൂടെ ബാബേലിൽ ഉണ്ടായിരുന്ന രാജ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സനങ്ങൾക്കു മേലായി വെ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വന്റെ കാരാഗൃഹവസ്ത്രം മാറ്റി; അവൻ ജീവപര്യന്തം നിത്യം അവന്റെ സന്നിധിയിൽ ഭക്ഷണം കഴിച്ചു പോ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വന്റെ അഹോവൃത്തിയോ, രാജാവു അവന്നു അവന്റെ മരണദിവസംവരെ അവന്റെ ജീവകാലമൊക്കെയും നിത്യവൃത്ത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ിവസംപ്രതിയുള്ള ഓഹരി കൊടുത്തുപോ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വന്റെ വാഴ്ചയുടെ ഒമ്പതാം ആണ്ടിൽ പത്താം മാസം പത്താം തിയ്യതി ബാബേൽരാജാവായ നെബൂഖദ് നേസർ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സൈന്യവുമായി യെരൂശലേമിന്റെ നേരെ വന്നു പാളയം ഇറങ്ങി; അതിന്നെതിരെ ചുറ്റും വാടകോര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സിദെക്കീയാ രാജാവിന്റെ പതിനൊന്നാം ആണ്ടുവരെ നഗരം നിരോധിക്കപ്പെട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പരിചാരകന്മാരിൽ അഞ്ചുപേരെയും ദേശത്തെ ജനത്തെ പടെക്കു സ്വരൂപിക്കുന്ന സേനാപതിയുടെ രായസക്കാര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ാലാം മാസം ഒമ്പതാം തിയ്യതി നഗരത്തിൽ ക്ഷാമം കലശലായി ദേശത്തെ ജനത്തിന്നു ആഹാരം ഇല്ലാതെ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പ്പോൾ നഗരമതിൽ ഒരിടം പൊളിച്ചു കൽദയർ നഗരം വളഞ്ഞിരിക്കെ പടയാളികൾ ഒക്കെയും രാത്രിസമയത്തു രാജാ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ോട്ടത്തിന്നരികെ രണ്ടു മതിലുകൾക്കും മദ്ധ്യേയുള്ള പടിവാതിൽവഴിയായി ഓടിപ്പോയി; രാജാവും അരാബയിലേക്ക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ഴിയായി പുറപ്പെട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എന്നാൽ കൽദയരുടെ സൈന്യം രാജാവിനെ പിന്തുടർന്നു യെരീഹോസമഭൂമിയിൽവെച്ചു അവനോടു എത്തി;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ൈന്യമൊക്കെയും അവനെ വിട്ടു ചിന്നിപ്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ർ രാജാവിനെ പിടിച്ചു രിബ്ളയിൽ ബാബേൽരാജാവിന്റെ അടുക്കൽ കൊണ്ടു ചെന്നു; അവർ അവന്നു വിധി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ർ സിദെക്കീയാവിന്റെ പുത്രന്മാരെ അവൻ കാൺകെ കൊന്നു; സിദെക്കീയാവിന്റെ കണ്ണു പൊട്ടിച്ചിട്ടു ര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ങ്ങലകൊണ്ടു അവനെ ബന്ധിച്ചു ബാബേലിലേക്കു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ഞ്ചാം മാസം ഏഴാം തിയ്യതി, നെബൂഖദ് നേസർ രാജാവെന്ന ബാബേൽരാജാവിന്റെ പത്തൊമ്പതാം ആണ്ടിൽ തന്ന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ഗരത്തിൽ കണ്ട ദേശത്തെ ജനത്തിൽ അറുപതുപേരെയും പിടിച്ചു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ിന്റെ ഭൃത്യനായി അകമ്പടി നായകനായ നെബൂസരദാൻ യെരൂശലേമിൽ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ൻ യഹോവയുടെ ആലയവും രാജധാനിയും ചുട്ടുകളഞ്ഞു; യെരൂശലേമിലെ എല്ലാവീടുകളും പ്രധാനഭവനങ്ങളൊക്കെയ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 വെച്ചു ചുട്ട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കമ്പടിനായകനോടുകൂടെ ഉണ്ടായിരുന്ന കൽദയസൈന്യമൊക്കെയും യെരൂശലേമിന്റെ ചുറ്റുമുള്ള മതിലുക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ഗരത്തിൽ ശേഷിച്ചിരുന്ന ജനത്തെയും ബാബേൽരാജാവിനെ ശരണം പ്രാപിച്ചവരെയും പുരുഷാരത്തിൽ ശേഷിച്ചവ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മ്പടിനായകനായ നെബൂസരദാൻ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എന്നാൽ അകമ്പടിനായകൻ ദേശത്തെ എളിയവരിൽ ചിലരെ മുന്തിരിത്തോട്ടക്കാരായിട്ടും കൃഷിക്കാരായിട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േച്ചു 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ഹോവയുടെ ആലയത്തിലെ താമ്രസ്തംഭങ്ങളും പീഠങ്ങളും യഹോവയുടെ ആലയത്തിലെ താമ്രംകൊണ്ടുള്ള കടലും കൽദ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ഇവരെ അകമ്പടിനായകനായ നെബൂസരദാൻ പിടിച്ചു രിബ്ളയിൽ ബാബേൽരാജാവിന്റെ അടുക്കൽ കൊണ്ടു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ടെച്ചുകളഞ്ഞു അവയുടെ താമ്രം ബാബേലിലേക്കു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കലങ്ങളും ചട്ടുകങ്ങളും കത്രികകളും തവികളും ശുശ്രൂഷെക്കുള്ള താമ്രോപകരണങ്ങളൊക്കെയും അവർ എടു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തീച്ചട്ടികളും കലശങ്ങളും പൊന്നും വെള്ളിയുംകൊണ്ടുള്ളതൊക്കെയും അകമ്പടിനായകൻ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ശലോമോൻ യഹോവയുടെ ആലയത്തിന്നുവേണ്ടി ഉണ്ടാക്കിയ രണ്ടു സ്തംഭം, ഒരു കടൽ, പീഠങ്ങൾ എന്നിങ്ങനെയ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ഉപകരങ്ങളുടെയും താമ്രത്തിന്നു തൂക്കമില്ലാത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ഒരു സ്തംഭത്തിന്റെ ഉയരം പതിനെട്ടു മുഴം; അതിന്മേലുള്ള പോതിക താമ്രംകൊണ്ടു ആയിരുന്നു; പോതികയുടെ ഉയ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ന്നു മുഴം; പോതികയുടെ ചുറ്റുമുള്ള വലപ്പണിയും മാതളപ്പഴവും ആസകലം താമ്രംകൊണ്ടായിരുന്നു; ഇതുപോലെ മറ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തംഭത്തിന്നും വലപ്പണിയും മറ്റും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കമ്പടിനായകൻ മഹാപുരോഹിതനായ സെരായാവെയും രണ്ടാം പുരോഹിതനായ സെഫന്യാവെയും മൂ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ബാബേൽരാജാവു ഹാമത്ത് ദേശത്തിലെ രിബ്ളയിൽവെച്ചു അവരെ വെട്ടിക്കൊന്നു. ഇങ്ങനെ യെഹൂദാ സ്വദേശ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മ്മരപ്പടിക്കാവൽക്കാരെയും പിടിച്ചു കൊണ്ടു 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ുപോകേണ്ടി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ബാബേൽരാജാവായ നെബൂഖദ്നേസർ യെഹൂദാദേശത്തു ശേഷിപ്പിച്ചുവെച്ച ജനത്തിന്നു ശാഫാന്റെ മകനായ അഹീക്കാമ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നായ ഗെദല്യാവെ അധിപതിയ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2026-06-03T09:04:02Z</dcterms:created>
  <dcterms:modified xsi:type="dcterms:W3CDTF">2026-06-03T09:04:02Z</dcterms:modified>
  <dc:title>2 இராஜாக்கள்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