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presProps" Target="presProps.xml"/>
  <Relationship Id="rId85" Type="http://schemas.openxmlformats.org/officeDocument/2006/relationships/viewProps" Target="viewProps.xml"/>
  <Relationship Id="rId8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ிராட்சப்பழம் பறிக்குங்காலம்வரைக்கும் போரடிப்புக்காலம் இருக்கும்; விதைப்புக்காலம் வரைக்கும் திராட்சப்பழம் பறிக்குங்காலம் இருக்கும்; நீங்கள் உங்கள் அப்பத்தைத் திருப்தியாகச் சாப்பிட்டு, உங்கள் தேசத்தில் சுகமாய்க் குடியிருப்பீ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சத்தில் சமாதானம் கட்டளையிடுவேன்; தத்தளிக்கப்பண்ணுவார் இல்லாமல் படுத்துக்கொள்வீர்கள்; துஷ்ட மிருகங்களைத் தேசத்தில் இராதபடிக்கு ஒழியப்பண்ணுவேன்; பட்டயம் உங்கள் தேசத்தில் உலாவுவத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சத்தில் சமாதானம் கட்டளையிடுவேன்; தத்தளிக்கப்பண்ணுவார் இல்லாமல் படுத்துக்கொள்வீர்கள்; துஷ்ட மிருகங்களைத் தேசத்தில் இராதபடிக்கு ஒழியப்பண்ணுவேன்; பட்டயம் உங்கள் தேசத்தில் உலாவுவத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சத்துருக்களைத் துரத்துவீர்கள்; அவர்கள் உங்கள் முன்பாகப் பட்டயத்தால் விழுவ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ங்களில் ஐந்துபேர் நூறுபேரைத்துரத்துவார்கள்; உங்களில் நூறுபேர் பதினாயிரம்பேரைத் துரத்துவார்கள்; உங்கள் சத்துருக்கள் உங்களுக்கு முன்பாகப் பட்டயத்தால் விழுவ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ங்களில் ஐந்துபேர் நூறுபேரைத்துரத்துவார்கள்; உங்களில் நூறுபேர் பதினாயிரம்பேரைத் துரத்துவார்கள்; உங்கள் சத்துருக்கள் உங்களுக்கு முன்பாகப் பட்டயத்தால் விழுவ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ங்கள்மேல் கண்ணோக்கமாயிருந்து, உங்களைப் பலுகவும் பெருகவும்பண்ணி, உங்களோடே என் உடன்படிக்கையைத் திடப்படுத்துவ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ோனவருஷத்துப் பழைய தானியத்தைச் சாப்பிட்டு, புதிய தானியத்துக்கு இடமுண்டாகும்படி, பழையதை விலக்குவீ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் நடுவில் என் வாசஸ்தலத்தை ஸ்தாபிப்பேன்; என் ஆத்துமா உங்களை அரோசிப்பத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் நடுவில் என் வாசஸ்தலத்தை ஸ்தாபிப்பேன்; என் ஆத்துமா உங்களை அரோசிப்பத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உங்களுக்கு விக்கிரகங்களையும் சுரூபங்களையும் உண்டாக்காமலும், உங்களுக்குச் சிலையை நிறுத்தாமலும், சித்திரந்தீர்ந்த கல்லை நமஸ்கரிக்கும்பொருட்டு உங்கள் தேசத்தில் வைக்காமலும் இருப்பீர்களாக; நான் உங்கள் தேவனாகிய கர்த்த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உங்கள் நடுவிலே உலாவி, உங்கள் தேவனாயிருப்பேன், நீங்கள் என் ஜனமாயிருப்ப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எகிப்தியருக்கு அடிமைகளாயிராதபடிக்கு, நான் அவர்கள் தேசத்திலிருந்து உங்களைப் புறப்படப்பண்ணி, உங்கள் நுகத்தடிகளை முறித்து, உங்களை நிமிர்ந்து நடக்கப்பண்ணின உங்கள் தேவனாகிய கர்த்த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எகிப்தியருக்கு அடிமைகளாயிராதபடிக்கு, நான் அவர்கள் தேசத்திலிருந்து உங்களைப் புறப்படப்பண்ணி, உங்கள் நுகத்தடிகளை முறித்து, உங்களை நிமிர்ந்து நடக்கப்பண்ணின உங்கள் தேவனாகிய கர்த்த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் உடன்படிக்கையை மீறினதற்குப் பழிவாங்கும் பட்டயத்தை உங்கள்மேல் வரப்பண்ணி, நீங்கள் உங்கள் பட்டணங்களில் சேர்ந்தபின், கொள்ளைநோயை உங்கள் நடுவிலே அனுப்புவேன்; சத்துருவின் கையில் ஒப்புக்கொடுக்கப்படுவீ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் உடன்படிக்கையை மீறினதற்குப் பழிவாங்கும் பட்டயத்தை உங்கள்மேல் வரப்பண்ணி, நீங்கள் உங்கள் பட்டணங்களில் சேர்ந்தபின், கொள்ளைநோயை உங்கள் நடுவிலே அனுப்புவேன்; சத்துருவின் கையில் ஒப்புக்கொடுக்கப்படுவீ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எனக்குச் செவிகொடாமலும், இந்தக் கற்பனைகள் எல்லாவற்றின்படி செய்யாமல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் அப்பம் என்னும் ஆதரவுகோலை நான் முறித்துப்போடும்போது, பத்து ஸ்திரீகள் ஒரே அடுப்பில் உங்கள் அப்பத்தைச் சுட்டு, அதைத் திரும்ப உங்களுக்கு நிறுத்துக்கொடுப்பார்கள்; நீங்கள் சாப்பிட்டும் திருப்தியடையமாட்டீர்கள்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் அப்பம் என்னும் ஆதரவுகோலை நான் முறித்துப்போடும்போது, பத்து ஸ்திரீகள் ஒரே அடுப்பில் உங்கள் அப்பத்தைச் சுட்டு, அதைத் திரும்ப உங்களுக்கு நிறுத்துக்கொடுப்பார்கள்; நீங்கள் சாப்பிட்டும் திருப்தியடையமாட்டீர்கள்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 கட்டளைகளை வெறுத்து, உங்கள் ஆத்துமா என் நியாயங்களை அரோசித்து, என் கற்பனைகள் எல்லாவற்றின்படியும் செய்யாதபடிக்கு, என் உடன்படிக்கையை நீங்கள் மீறிப்போடுவீர்களாகில்: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 கட்டளைகளை வெறுத்து, உங்கள் ஆத்துமா என் நியாயங்களை அரோசித்து, என் கற்பனைகள் எல்லாவற்றின்படியும் செய்யாதபடிக்கு, என் உடன்படிக்கையை நீங்கள் மீறிப்போடுவீர்களாகில்: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உங்களுக்கு விக்கிரகங்களையும் சுரூபங்களையும் உண்டாக்காமலும், உங்களுக்குச் சிலையை நிறுத்தாமலும், சித்திரந்தீர்ந்த கல்லை நமஸ்கரிக்கும்பொருட்டு உங்கள் தேசத்தில் வைக்காமலும் இருப்பீர்களாக; நான் உங்கள் தேவனாகிய கர்த்த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உங்களுக்குச் செய்வது என்னவென்றால், கண்களைப் பூத்துப்போகப்பண்ணுகிறதற்கும், இருதயத்தைத் துயரப்படுத்துகிறதற்கும், திகிலையும் ஈளையையும் காய்ச்சலையும் உங்களுக்கு வரப்பண்ணுவேன்; நீங்கள் விதைக்கும் விதை விருதாவாயிருக்கும்; உங்கள் சத்துருக்கள் அதின் பலனைத் தின்ப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உங்களுக்குச் செய்வது என்னவென்றால், கண்களைப் பூத்துப்போகப்பண்ணுகிறதற்கும், இருதயத்தைத் துயரப்படுத்துகிறதற்கும், திகிலையும் ஈளையையும் காய்ச்சலையும் உங்களுக்கு வரப்பண்ணுவேன்; நீங்கள் விதைக்கும் விதை விருதாவாயிருக்கும்; உங்கள் சத்துருக்கள் அதின் பலனைத் தின்ப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உங்களுக்குச் செய்வது என்னவென்றால், கண்களைப் பூத்துப்போகப்பண்ணுகிறதற்கும், இருதயத்தைத் துயரப்படுத்துகிறதற்கும், திகிலையும் ஈளையையும் காய்ச்சலையும் உங்களுக்கு வரப்பண்ணுவேன்; நீங்கள் விதைக்கும் விதை விருதாவாயிருக்கும்; உங்கள் சத்துருக்கள் அதின் பலனைத் தின்ப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ங்களுக்கு விரோதமாக என் முகத்தைத் திருப்புவேன்; உங்கள் சத்துருக்களுக்கு முன்பாக முறிய அடிக்கப்படுவீர்கள்; உங்கள் பகைஞர் உங்களை ஆளுவார்கள்; துரத்துவார் இல்லாதிருந்தும் ஓடுவீ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ங்களுக்கு விரோதமாக என் முகத்தைத் திருப்புவேன்; உங்கள் சத்துருக்களுக்கு முன்பாக முறிய அடிக்கப்படுவீர்கள்; உங்கள் பகைஞர் உங்களை ஆளுவார்கள்; துரத்துவார் இல்லாதிருந்தும் ஓடுவீ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ன்னும் இவைகள் எல்லாவற்றாலும் நீங்கள் எனக்குச் செவிகொடாமல், எனக்கு எதிர்த்து நடந்தால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்விதமாய் நான் உங்களுக்குச் செய்தும், இன்னும் நீங்கள் எனக்குச் செவிகொடாதிருந்தால், உங்கள் பாவங்களினிமித்தம் பின்னும் ஏழத்தனையாக உங்களைத் தண்டித்த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்விதமாய் நான் உங்களுக்குச் செய்தும், இன்னும் நீங்கள் எனக்குச் செவிகொடாதிருந்தால், உங்கள் பாவங்களினிமித்தம் பின்னும் ஏழத்தனையாக உங்களைத் தண்டித்த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ங்கள் வல்லமையின் பெருமையை முறித்து, உங்கள் வானத்தை இரும்பைப்போலவும், உங்கள் பூமியை வெண்கலத்தைப்போலவும் ஆக்குவ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ங்கள் வல்லமையின் பெருமையை முறித்து, உங்கள் வானத்தை இரும்பைப்போலவும், உங்கள் பூமியை வெண்கலத்தைப்போலவும் ஆக்குவ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உங்களுக்கு விக்கிரகங்களையும் சுரூபங்களையும் உண்டாக்காமலும், உங்களுக்குச் சிலையை நிறுத்தாமலும், சித்திரந்தீர்ந்த கல்லை நமஸ்கரிக்கும்பொருட்டு உங்கள் தேசத்தில் வைக்காமலும் இருப்பீர்களாக; நான் உங்கள் தேவனாகிய கர்த்த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ங்கள் பெலன் விருதாவிலே செலவழியும்; உங்கள் தேசம் தன் பலனையும், தேசத்தின் மரங்கள் தங்கள் கனிகளையும் கொடுக்கமாட்டா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ங்கள் பெலன் விருதாவிலே செலவழியும்; உங்கள் தேசம் தன் பலனையும், தேசத்தின் மரங்கள் தங்கள் கனிகளையும் கொடுக்கமாட்டா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ங்கள் எனக்குச் செவிகொடுக்க மனதில்லாமல், எனக்கு எதிர்த்து நடப்பீர்களானால், நான் உங்கள் பாவங்களுக்குத் தக்கதாக இன்னும் ஏழத்தனை வாதையை உங்கள்மேல் வரப்பண்ணி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ங்கள் எனக்குச் செவிகொடுக்க மனதில்லாமல், எனக்கு எதிர்த்து நடப்பீர்களானால், நான் உங்கள் பாவங்களுக்குத் தக்கதாக இன்னும் ஏழத்தனை வாதையை உங்கள்மேல் வரப்பண்ணி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ுக்குள்ளே வெளியின் துஷ்டமிருகங்களை வரவிடுவேன்; அவைகள் உங்களைப் பிள்ளைகளற்றவர்களாக்கி, உங்கள் மிருக ஜீவன்களை அழித்து, உங்களைக் குறைந்துபோகப்பண்ணும், உங்கள் வழிகள் பாழாய்க்கிடக்க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ுக்குள்ளே வெளியின் துஷ்டமிருகங்களை வரவிடுவேன்; அவைகள் உங்களைப் பிள்ளைகளற்றவர்களாக்கி, உங்கள் மிருக ஜீவன்களை அழித்து, உங்களைக் குறைந்துபோகப்பண்ணும், உங்கள் வழிகள் பாழாய்க்கிடக்க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செய்யும் தண்டனையினால் நீங்கள் குணப்படாமல், எனக்கு எதிர்த்து நடந்தால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ன் உங்களுக்கு எதிர்த்து நடந்து, உங்கள் பாவத்தினிமித்தம் ஏழத்தனையாக வாதித்த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ும் உக்கிரத்தோடே உங்களுக்கு எதிர்த்து நடந்து, நானே உங்கள் பாவங்களினிமித்தம் உங்களை ஏழத்தனையாய்த் தண்டிப்ப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ங்கள் குமாரரின் மாம்சத்தையும் உங்கள் குமாரத்தியின் மாம்சத்தையும் புசிப்ப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ஓய்வுநாட்களை ஆசரித்து, என் பரிசுத்த ஸ்தலத்தைக்குறித்துப் பயபக்தியாயிருப்பீர்களாக; நான் கர்த்த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உங்கள் மேடைகளை அழித்து, உங்கள் விக்கிரகச் சிலைகளை நிர்த்தூளியாக்கி, உங்கள் உடல்களை உங்கள் நரகலான தேவர்களுடைய உடல்கள்மேல் எறிவேன்; என் ஆத்துமா உங்களை அரோசிக்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உங்கள் மேடைகளை அழித்து, உங்கள் விக்கிரகச் சிலைகளை நிர்த்தூளியாக்கி, உங்கள் உடல்களை உங்கள் நரகலான தேவர்களுடைய உடல்கள்மேல் எறிவேன்; என் ஆத்துமா உங்களை அரோசிக்க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ன் உங்கள் பட்டணங்களை வெறுமையும், உங்கள் பரிசுத்த ஸ்தலங்களைப் பாழுமாக்கி, உங்கள் சுகந்த வாசனையை முகராதிருப்பே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ன் உங்கள் பட்டணங்களை வெறுமையும், உங்கள் பரிசுத்த ஸ்தலங்களைப் பாழுமாக்கி, உங்கள் சுகந்த வாசனையை முகராதிருப்ப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தேசத்தைப் பாழாக்குவேன்; அதிலே குடியிருக்கிற உங்கள் சத்துருக்கள் பிரமிப்ப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ஜாதிகளுக்குள்ளே உங்களைச் சிதற அடித்து, உங்கள் பின்னாகப் பட்டயத்தை உருவுவேன்; உங்கள் தேசம் பாழும், உங்கள் பட்டணங்கள் வனாந்தரமுமாக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ஜாதிகளுக்குள்ளே உங்களைச் சிதற அடித்து, உங்கள் பின்னாகப் பட்டயத்தை உருவுவேன்; உங்கள் தேசம் பாழும், உங்கள் பட்டணங்கள் வனாந்தரமுமாக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உங்கள் சத்துருக்களின் தேசத்தில் இருக்கும்போது, தேசமானது பாழாய்க்கிடக்கிற நாளெல்லாம் தன் ஓய்வுநாட்களை இரம்மியமாய் அநுபவிக்கும்; அப்பொழுது தேசம் ஓய்வடைந்து, தன் ஓய்வுநாட்களை இரம்மியமாய் அநுபவிக்கும்;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உங்கள் சத்துருக்களின் தேசத்தில் இருக்கும்போது, தேசமானது பாழாய்க்கிடக்கிற நாளெல்லாம் தன் ஓய்வுநாட்களை இரம்மியமாய் அநுபவிக்கும்; அப்பொழுது தேசம் ஓய்வடைந்து, தன் ஓய்வுநாட்களை இரம்மியமாய் அநுபவிக்கும்;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ங்கள் அதிலே குடியிருக்கும்போது, அது உங்கள் ஓய்வு வருஷங்களில் ஓய்வடையாதபடியினாலே, அது பாழாய்க்கிடக்கும் நாளெல்லாம் ஓய்வடைந்திரு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என் கட்டளைகளின்படி நடந்து, என் கற்பனைகளைக் கைக்கொண்டு, அவைகளின்படி செய்தால்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ங்கள் அதிலே குடியிருக்கும்போது, அது உங்கள் ஓய்வு வருஷங்களில் ஓய்வடையாதபடியினாலே, அது பாழாய்க்கிடக்கும் நாளெல்லாம் ஓய்வடைந்திருக்கு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உங்களில் உயிரோடு மீதியாயிருப்பவர்களின் இருதயங்கள் தங்கள் சத்துருக்களின் தேசங்களில் மனத்தளர்ச்சியடையும்படி செய்வேன்; அசைகிற இலையின் சத்தமும் அவர்களை ஓட்டும்; அவர்கள் பட்டயத்திற்குத் தப்பி ஓடுகிறதுபோல ஓடி, துரத்துவார் இல்லாமல் விழுவ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உங்களில் உயிரோடு மீதியாயிருப்பவர்களின் இருதயங்கள் தங்கள் சத்துருக்களின் தேசங்களில் மனத்தளர்ச்சியடையும்படி செய்வேன்; அசைகிற இலையின் சத்தமும் அவர்களை ஓட்டும்; அவர்கள் பட்டயத்திற்குத் தப்பி ஓடுகிறதுபோல ஓடி, துரத்துவார் இல்லாமல் விழுவ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ுரத்துவார் இல்லாமல், பட்டயத்துக்கு முன் விழுவதுபோல, ஒருவர்மேல் ஒருவர் இடறி விழுவார்கள்; உங்கள் சத்துருக்களுக்குமுன் நிற்க உங்களுக்குப் பெலன் இராத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ுரத்துவார் இல்லாமல், பட்டயத்துக்கு முன் விழுவதுபோல, ஒருவர்மேல் ஒருவர் இடறி விழுவார்கள்; உங்கள் சத்துருக்களுக்குமுன் நிற்க உங்களுக்குப் பெலன் இராது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ுறஜாதிகளுக்குள்ளே அழிந்துபோவீர்கள்; உங்கள் சத்துருக்களின் தேசம் உங்களைப் பட்சிக்கும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ங்களில் தப்பினவர்கள் தங்கள் அக்கிரமங்களினிமித்தமும், தங்கள் பிதாக்களின் அக்கிரமங்களினிமித்தமும், உங்கள் சத்துருக்களின் தேசங்களில் வாடிப்போவ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ங்களில் தப்பினவர்கள் தங்கள் அக்கிரமங்களினிமித்தமும், தங்கள் பிதாக்களின் அக்கிரமங்களினிமித்தமும், உங்கள் சத்துருக்களின் தேசங்களில் வாடிப்போவ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கள் எனக்கு விரோதமாகத் துரோகம்பண்ணி நடப்பித்த தங்கள் அக்கிரமத்தையும், தங்கள் பிதாக்களின் அக்கிரமத்தையும் அறிக்கையிடுகிறதுமன்றி,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கள் எனக்கு எதிர்த்து நடந்தபடியினால், நானும் அவர்களுக்கு எதிர்த்து நடந்து, அவர்களுடைய சத்துருக்களின் தேசத்திலே அவர்களைக் கொண்டுபோய்விட்டதையும் அறிக்கையிட்டு, விருத்தசேதனமில்லாத தங்கள் இருதயத்தைத் தாழ்த்தி, தங்கள் அக்கிரமத்துக்குக் கிடைத்த தண்டனையை நியாயம் என்று ஒத்துக்கொண்டால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ஏற்ற காலத்தில் உங்களுக்கு மழைபெய்யப்பண்ணுவேன்; பூமி தன் பலனையும், வெளியிலுள்ள மரங்கள் தங்கள் கனியையும் கொடுக்கும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கள் எனக்கு எதிர்த்து நடந்தபடியினால், நானும் அவர்களுக்கு எதிர்த்து நடந்து, அவர்களுடைய சத்துருக்களின் தேசத்திலே அவர்களைக் கொண்டுபோய்விட்டதையும் அறிக்கையிட்டு, விருத்தசேதனமில்லாத தங்கள் இருதயத்தைத் தாழ்த்தி, தங்கள் அக்கிரமத்துக்குக் கிடைத்த தண்டனையை நியாயம் என்று ஒத்துக்கொண்டால்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நான் யாக்கோபோடே பண்ணின என் உடன்படிக்கையையும், ஈசாக்கோடே பண்ணின என் உடன்படிக்கையையும், ஆபிரகாமோடே பண்ணின என் உடன்படிக்கையையும் நினைப்பேன்; தேசத்தையும் நினைப்பே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நான் யாக்கோபோடே பண்ணின என் உடன்படிக்கையையும், ஈசாக்கோடே பண்ணின என் உடன்படிக்கையையும், ஆபிரகாமோடே பண்ணின என் உடன்படிக்கையையும் நினைப்பேன்; தேசத்தையும் நினைப்பே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ேசம் அவர்களாலே விடப்பட்டு, பாழாய்க்கிடக்கிறதினாலே தன் ஓய்வுநாட்களை இரம்மியமாய் அநுபவிக்கும்; அவர்கள் என் நியாயங்களை அவமதித்து, அவர்களுடைய ஆத்துமா என் கட்டளைகளை வெறுத்தபடியினால் அடைந்த தங்களுடைய அக்கிரமத்தின் தண்டனையை நியாயம் என்று ஒத்துக்கொள்ளுவ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ேசம் அவர்களாலே விடப்பட்டு, பாழாய்க்கிடக்கிறதினாலே தன் ஓய்வுநாட்களை இரம்மியமாய் அநுபவிக்கும்; அவர்கள் என் நியாயங்களை அவமதித்து, அவர்களுடைய ஆத்துமா என் கட்டளைகளை வெறுத்தபடியினால் அடைந்த தங்களுடைய அக்கிரமத்தின் தண்டனையை நியாயம் என்று ஒத்துக்கொள்ளுவ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ேசம் அவர்களாலே விடப்பட்டு, பாழாய்க்கிடக்கிறதினாலே தன் ஓய்வுநாட்களை இரம்மியமாய் அநுபவிக்கும்; அவர்கள் என் நியாயங்களை அவமதித்து, அவர்களுடைய ஆத்துமா என் கட்டளைகளை வெறுத்தபடியினால் அடைந்த தங்களுடைய அக்கிரமத்தின் தண்டனையை நியாயம் என்று ஒத்துக்கொள்ளுவ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கள் தங்கள் சத்துருக்களின் தேசத்திலிருந்தாலும், நான் அவர்களை நிர்மூலமாக்கத்தக்கதாகவும், நான் அவர்களோடே பண்ணின என் உடன்படிக்கையை அபத்தமாக்கத்தக்கதாகவும், நான் அவர்களைக் கைவிடவும் வெறுக்கவுமாட்டேன்; நான் அவர்கள் தேவனாகிய கர்த்தர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கள் தங்கள் சத்துருக்களின் தேசத்திலிருந்தாலும், நான் அவர்களை நிர்மூலமாக்கத்தக்கதாகவும், நான் அவர்களோடே பண்ணின என் உடன்படிக்கையை அபத்தமாக்கத்தக்கதாகவும், நான் அவர்களைக் கைவிடவும் வெறுக்கவுமாட்டேன்; நான் அவர்கள் தேவனாகிய கர்த்தர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ர்களுடைய தேவனாயிருக்கும்படிக்கு, நான் புறஜாதிகளின் கண்களுக்கு முன்பாக எகிப்து தேசத்திலிருந்து அவர்களைப் புறப்படச்செய்து, அவர்களுடைய முன்னோர்களோடே நான் பண்ணின உடன்படிக்கையை அவர்கள் நிமித்தம் நினைவுகூருவேன்; நான் கர்த்தர் என்று சொல் என்றார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ர்களுடைய தேவனாயிருக்கும்படிக்கு, நான் புறஜாதிகளின் கண்களுக்கு முன்பாக எகிப்து தேசத்திலிருந்து அவர்களைப் புறப்படச்செய்து, அவர்களுடைய முன்னோர்களோடே நான் பண்ணின உடன்படிக்கையை அவர்கள் நிமித்தம் நினைவுகூருவேன்; நான் கர்த்தர் என்று சொல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ஏற்ற காலத்தில் உங்களுக்கு மழைபெய்யப்பண்ணுவேன்; பூமி தன் பலனையும், வெளியிலுள்ள மரங்கள் தங்கள் கனியையும் கொடுக்கும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கர்த்தர் தமக்கும் இஸ்ரவேல் சந்ததியாருக்கும் நடுவே இருக்கும்படி மோசேயைக்கொண்டு, சீனாய்மலையின்மேல் கொடுத்த கட்டளைகளும் நியாயங்களும் இவைகளே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கர்த்தர் தமக்கும் இஸ்ரவேல் சந்ததியாருக்கும் நடுவே இருக்கும்படி மோசேயைக்கொண்டு, சீனாய்மலையின்மேல் கொடுத்த கட்டளைகளும் நியாயங்களும் இவைகள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ிராட்சப்பழம் பறிக்குங்காலம்வரைக்கும் போரடிப்புக்காலம் இருக்கும்; விதைப்புக்காலம் வரைக்கும் திராட்சப்பழம் பறிக்குங்காலம் இருக்கும்; நீங்கள் உங்கள் அப்பத்தைத் திருப்தியாகச் சாப்பிட்டு, உங்கள் தேசத்தில் சுகமாய்க் குடியிருப்ப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ಡೆಯುವವು. ನೀವು ನಿಮ್ಮ ರೊಟ್ಟಿ ಯನ್ನು ತಿಂದು ತೃಪ್ತಿಹೊಂದಿ ಸುರಕ್ಷಿತವಾಗಿ ನಿಮ್ಮ ದೇಶದಲ್ಲಿ ವಾಸಮಾಡುವ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ನಾನು ದೇಶದಲ್ಲಿ ಸಮಾಧಾನವನ್ನು ಕೊಡುವೆನು. ಯಾರ ಭಯವೂ ಇಲ್ಲದೆ ನೀವು ಮಲಗಿಕೊಳ್ಳುವಿರಿ; ದೇಶದಲ್ಲಿ ದುಷ್ಟ ಮೃಗ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ಲ್ಲದಂತೆ ಮಾಡುವೆನು. ಇಲ್ಲವೆ ಕತ್ತಿ ನಿಮ್ಮ ದೇಶದಲ್ಲಿ ಹಾದುಹೋಗುವ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ನೀವು ನಿಮ್ಮ ಶತ್ರುಗಳನ್ನು ಹಿಂದಟ್ಟುವಾಗ ಅವರು ಕತ್ತಿಯಿಂದ ನಿಮ್ಮ ಮುಂದೆ ಬೀಳ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ನಿಮ್ಮಲ್ಲಿ ಐದು ಮಂದಿ ನೂರು ಮಂದಿಯನ್ನು ಹಿಂದಟ್ಟುವರು. ನಿಮ್ಮಲ್ಲಿ ನೂರು ಮಂದಿ ಹತ್ತು ಸಾವಿರ ಮಂದಿ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ಟ್ಟಿಬಿಡುವರು. ನಿಮ್ಮ ಶತ್ರುಗಳು ನಿಮ್ಮ ಮುಂದೆ ಕತ್ತಿಯಿಂದ ಬೀಳ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ನಾನು ನಿಮ್ಮನ್ನು ಲಕ್ಷಿಸಿ ಅಭಿವೃದ್ಧಿಮಾಡಿ ಹೆಚ್ಚಿಸಿ ನಿಮ್ಮ ಸಂಗಡ ನನ್ನ ಒಡಂಬಡಿಕೆಯನ್ನು ಸ್ಥಾಪಿಸ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ನೀವು ಹಳೇ ಧಾನ್ಯವನ್ನು ತಿಂದು ಹೊಸದು ಬಂದಾಗ ಹಳೇದನ್ನು ಹೊರಗೆ ತರುವ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ಇದಲ್ಲದೆ ನಾನು ನನ್ನ ಗುಡಾರವನ್ನು ನಿಮ್ಮ ಮಧ್ಯದಲ್ಲಿ ಮಾಡಿಕೊಳ್ಳು ವೆನು. ನನ್ನ ಪ್ರಾಣವು ನಿಮ್ಮನ್ನು ಅಸಹ್ಯಿಸ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ನೀವು ನಿಮಗಾಗಿ ವಿಗ್ರಹಗಳನ್ನಾಗಲಿ ಕೆತ್ತಿದ ಪ್ರತಿಮೆಯನ್ನಾಗಲಿ ಮಾಡಿಕೊಳ್ಳಬೇಡಿರಿ; ನಿಲ್ಲಿಸುವ ಪ್ರತಿಮೆಯನ್ನಾಗ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ನಾನು ನಿಮ್ಮ ಮಧ್ಯದಲ್ಲಿ ನಡೆದು ನಿಮ್ಮ ದೇವ ರಾಗಿರುವೆನು; ನೀವು ನನ್ನ ಜನರಾಗಿರುವ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ಐಗುಪ್ತ ದೇಶದವರಿಗೆ ನೀವು ದಾಸರಾಗಿರದ ಹಾಗೆ ಅವರ ದೇಶದೊಳಗಿಂದ ನಿಮ್ಮನ್ನು ಹೊರಗೆ ಬರಮಾಡಿ ನಿಮ್ಮ ನೊಗ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ಟ್ಟುಗಳನ್ನು ಮುರಿದು ನಿಮ್ಮನ್ನು ನೆಟ್ಟಗೆ ನಡೆಯಮಾಡಿದ ನಿಮ್ಮ ದೇವರಾದ ಕರ್ತನು ನಾ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ಒಡಂಬಡಿ ಕೆಯ ನಿಮಿತ್ತ ಮುಯ್ಯಿಗೆ ಮುಯ್ಯಿ ತೀರಿಸುವ ಕತ್ತಿಯನ್ನು ನಾನು ನಿಮ್ಮ ಮೇಲೆ ಬರಮಾಡುವೆನು. ನೀವು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ಟ್ಟಣಗಳಲ್ಲಿ ಕೂಡಿಬಂದಾಗ ವ್ಯಾಧಿಯನ್ನು ನಿಮ್ಮೊಳಗೆ ಬರಮಾಡುವೆನು. ನೀವು ಶತ್ರುವಿನ ಕೈಗೆ ಒಪ್ಪಿಸಲ್ಪಡು ವ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ನೀವು ನನ್ನ ಮಾತನ್ನು ಕೇಳದೆ ಈ ಎಲ್ಲಾ ಆಜ್ಞೆಗಳ ಪ್ರಕಾರ ನಡೆಯದೆ ಹೋ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ನಾನು ನಿಮ್ಮ ಅನ್ನಾಧಾರವನ್ನು ಮುರಿದುಹಾಕಿ ದಾಗ ಹತ್ತು ಸ್ತ್ರೀಯರು ನಿಮ್ಮ ರೊಟ್ಟಿಯನ್ನು ಒಂದೇ ಒಲೆಯಲ್ಲಿ ಸುಟ್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ೂಕದ ಪ್ರಕಾರ ನಿಮಗೆ ರೊಟ್ಟಿಯನ್ನು ಕೊಡುವರು. ನೀವು ಅದನ್ನು ತಿನ್ನುವಿರಿ; ನಿಮಗೆ ತೃಪ್ತಿಯಾಗುವ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ನನ್ನ ನಿಯಮಗಳನ್ನು ನೀವು ಅಸಡ್ಡೆಮಾಡಿದರೆ ಇಲ್ಲವೆ ನನ್ನ ನಿರ್ಣಯಗಳಲ್ಲಿ ನಿಮ್ಮ ಪ್ರಾಣವು ಅಸಹ್ಯಪಟ್ಟರೆ ನೀವು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ಡಂಬಡಿ ಕೆಯನ್ನು ವಿಾರಿ ನನ್ನ ಎಲ್ಲಾ ಆಜ್ಞೆಗಳ ಪ್ರಕಾರ ಮಾಡದೆ ಹೋ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ಕೊಳ್ಳಬೇಡಿರಿ. ಕಲ್ಲಿನ ವಿಗ್ರಹಗಳನ್ನಾಗಲಿ ನಿಮ್ಮ ದೇಶದಲ್ಲಿಟ್ಟು ಕೊಂಡು ಅವುಗಳಿಗೆ ಅಡ್ಡ ಬೀಳಬೇಡಿರಿ.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ನಾನು ಸಹ ಇದನ್ನು ನಿಮಗೆ ಮಾಡು ವೆನು; ನಿಮ್ಮ ಮೇಲೆ ಭೀತಿಯನ್ನೂ ಕಣ್ಣುಗಳನ್ನು ಕ್ಷೀಣಿಸು ವಂತೆಯೂ ಹೃದಯವು ಕುಗ್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ುಃಖಕ್ಕೊಳಗಾಗು ವಂತೆಯೂ ಮಾಡುವ ಕ್ಷಯರೋಗವನ್ನು ಚಳಿಜ್ವರ ವನ್ನೂ ಬರಮಾಡುವೆನು. ನೀವು ವ್ಯರ್ಥವಾಗಿ ನಿಮ್ಮ ಬೀಜ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ಿತ್ತುವಿರಿ; ನಿಮ್ಮ ಶತ್ರುಗಳು ಅದನ್ನು ತಿಂದುಬಿಡ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ನಾನು ನಿಮಗೆ ವಿಮುಖನಾಗಿರು ವೆನು. ನಿಮ್ಮ ಶತ್ರುಗಳ ಮುಂದೆ ನೀವು ಕೊಲ್ಲಲ್ಪಡುವಿರಿ. ನಿಮ್ಮ ವೈರಿಗಳು ನಿಮ್ಮ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ೊರೆತನ ಮಾಡುವರು. ಓಡಿಸುವವನು ಯಾರೂ ಇಲ್ಲದಿರುವಾಗ ಓಡಿ ಹೋಗುವ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ಇದೆಲ್ಲಾ ಆದಾಗ್ಯೂ ನೀವು ನನ್ನ ಮಾತನ್ನು ಕೇಳದೆ ನನಗೆ ವಿರೋಧವಾಗಿ ನಡೆ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ಇಷ್ಟಾದರು ನನ್ನ ಮಾತನ್ನು ಕೇಳದೆಹೋದರೆ ನಾನು ನಿಮ್ಮ ಪಾಪಗಳ ನಿಮಿತ್ತ ಏಳರಷ್ಟು ಹೆಚ್ಚಾಗಿ ನಿಮ್ಮ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ಶಿಕ್ಷಿಸ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ನಿಮ್ಮ ಬಲದ ಗರ್ವವನ್ನು ಮುರಿದು ಹಾಕಿ ನಿಮ್ಮ ಆಕಾಶವನ್ನು ಕಬ್ಬಿಣದ ಹಾಗೆಯೂ ನಿಮ್ಮ ಭೂಮಿಯನ್ನು ಹಿತ್ತಾಳೆಯಂತೆ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ವರಾಗಿರುವ ಕರ್ತನು ನಾ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ಆಗ ನಿಮ್ಮ ಶಕ್ತಿಯು ವ್ಯರ್ಥವಾಗಿ ಮುಗಿದು ಹೋಗುವದು. ನಿಮ್ಮ ಭೂಮಿಯು ತನ್ನ ಬೆಳೆಯನ್ನೂ ಮರಗಳ ಫಲಗಳನ್ನೂ ಕೊಡ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ನನ್ನ ಮಾತನ್ನು ಕೇಳಲೊಲ್ಲದೆ ನನಗೆ ವಿರೋಧ ವಾಗಿ ನಡೆದರೆ ನಾನು ನಿಮ್ಮ ಪಾಪಗಳಿಗೆ ತಕ್ಕಂತೆ ನಿಮ್ಮನ್ನು ಏಳರಷ್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ಚ್ಚಾಗಿ ನಿಮ್ಮ ಮೇಲೆ ವ್ಯಾಧಿಗಳನ್ನು ಬರಮಾಡ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ನಿಮ್ಮ ಮೇಲೆ ಕಾಡುಮೃಗಗಳು ಬರುವಂತೆ ಮಾಡುವೆನು. ಅವು ನಿಮ್ಮನ್ನು ಮಕ್ಕಳಿಲ್ಲದ ವರನ್ನಾಗಿ ಮಾಡಿ ನಿಮ್ಮ ದನ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ಂದುಬಿಡುವವು ಮತ್ತು ನಿಮ್ಮನ್ನು ಸ್ವಲ್ಪ ಮಂದಿಯಾಗಿ ಮಾಡುವವು; ನಿಮ್ಮ ಮಾರ್ಗಗಳು ಹಾಳಾಗಿಹೋಗ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ನನ್ನಿಂದಾಗುವ ಇವುಗಳಿಂದ ನೀವು ಶಿಕ್ಷಿತರಾಗದೆ ನನಗೆ ವಿರೋಧವಾಗಿ ನಡೆ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ನಾನು ಸಹ ನಿಮಗೆ ವಿರೋಧವಾಗಿ ನಡೆದು ಇನ್ನೂ ಹೆಚ್ಚಾಗಿ ನಿಮ್ಮ ಪಾಪಗಳ ನಿಮಿತ್ತ ಏಳರಷ್ಟು ನಿಮ್ಮನ್ನು ಶಿಕ್ಷಿಸ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ನಾನು ಕೋಪದಿಂದ ನಿಮಗೆ ವಿರೋಧವಾಗಿ ನಡೆದು ನಿಮ್ಮ ಪಾಪಗಳ ನಿಮಿತ್ತ ನಾನೇ ನಿಮ್ಮನ್ನು ಏಳರಷ್ಟಾಗಿ ಶಿಕ್ಷಿಸ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ನೀವು ನಿಮ್ಮ ಕುಮಾರ ಕುಮಾರ್ತೆಯರ ಮಾಂಸವನ್ನು ತಿನ್ನುವ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ನನ್ನ ಸಬ್ಬತ್ತುಗಳನ್ನು ನೀವು ಆಚರಿಸಬೇಕು; ನನ್ನ ಪರಿಶುದ್ಧ ಸ್ಥಳಕ್ಕೆ ಭಯಪಡ ಬೇಕು. ನಾನೇ ಕರ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ಇದಲ್ಲದೆ ನಾನು ನಿಮ್ಮ ಉನ್ನತ ಸ್ಥಳಗಳನ್ನು ಹಾಳುಮಾಡಿ ನಿಮ್ಮ ಪ್ರತಿಮೆಗಳನ್ನು ಕಡಿದುಹಾಕಿ ವಿಗ್ರಹಗಳ ಮೇಲೆ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ಣಗಳನ್ನು ಹಾಕುವೆನು; ನನ್ನ ಪ್ರಾಣವು ನಿಮ್ಮನ್ನು ಹೇಸಿಕೊಳ್ಳು 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ನಿಮ್ಮ ಪಟ್ಟಣಗಳನ್ನು ಕೆಡವಿಹಾಕಿ, ನಿಮ್ಮ ಪರಿಶುದ್ಧ ಸ್ಥಳಗಳನ್ನು ಹಾಳುಮಾಡಿ, ನಿಮ್ಮ ಸುವಾಸನೆ ಗಳನ್ನು ಮೂಸಿ ನೋಡ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ರ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ನಾನು ದೇಶವನ್ನು ಹಾಳುಮಾಡುವೆನು; ಅದರಲ್ಲಿ ವಾಸ ವಾಗುವ ನಿಮ್ಮ ಶತ್ರುಗಳು ಅದಕ್ಕೆ ಆಶ್ಚರ್ಯಪಡ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ನಿಮ್ಮನ್ನು ಜನಾಂಗಗಳಲ್ಲಿ ಚದರಿಸಿ ನಿಮ್ಮ ಹಿಂದೆ ಕತ್ತಿಯನ್ನು ಬೀಸುವೆನು; ನಿಮ್ಮ ಭೂಮಿ ಹಾಳಾಗಿ ರುವದು;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ಟ್ಟಣಗಳು ನಾಶವಾಗಿರ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ನೀವು ನಿಮ್ಮ ಶತ್ರುಗಳ ದೇಶದಲ್ಲಿ ಇರುವ ವರೆಗೂ ಭೂಮಿ ಹಾಳಾಗಿರುವ ಎಲ್ಲಾ ದಿನಗಳಲ್ಲಿಯೂ ತನ್ನ ಸಬ್ಬತ್ತು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ನುಭವಿಸುವದು; ಆಗ ಭೂಮಿ ವಿಶ್ರಮಿಸಿಕೊಂಡು ತನ್ನ ಸಬ್ಬತ್ತುಗಳನ್ನು ಅನುಭವಿ ಸ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ನೀವು ಅದರಲ್ಲಿ ವಾಸವಾಗಿದ್ದಾಗ ನಿಮ್ಮ ಸಬ್ಬತ್ತುಗಳಲ್ಲಿ ಅದಕ್ಕೆ ವಿಶ್ರಾಂತಿ ದೊರೆಯದ ಕಾರಣ ಅದು ಹಾಳುಬಿದ್ದಿರ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ನೀವು ನನ್ನ ನಿಯಮಗಳ ಪ್ರಕಾರ ನಡೆದುಕೊಂಡು ನನ್ನ ಆಜ್ಞೆಗಳನ್ನು ಕೈಕೊಂಡು ಅವುಗಳಂತೆ ಮಾಡಿ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ಾಲವೆಲ್ಲಾ ಅನುಭವಿಸ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ನಿಮ್ಮಲ್ಲಿ ಯಾರಾರು ಉಳಿದು ಶತ್ರುಗಳ ದೇಶದ ಲ್ಲಿರುವರೋ ಅವರ ಹೃದಯಗಳಲ್ಲಿ ಅಧೈರ್ಯವನ್ನು ಹುಟ್ಟಿಸುವೆನು; ಬಡಿದಾಡ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ಲೆಯ ಶಬ್ದವು ಅವರನ್ನು ಓಡಿಸುವದು, ಕತ್ತಿಗೆ ಓಡಿಹೋದ ಹಾಗೆ ಓಡಿಹೋಗು ವರು; ಓಡಿಸುವವನಿಲ್ಲದೆ ಬೀಳ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ಓಡಿಸುವವ ನಿಲ್ಲದೆ ಒಬ್ಬರ ಮೇಲೊಬ್ಬರು ಕತ್ತಿಯ ಭಯದಿಂದಾದ ಹಾಗೆ ಬೀಳುವರು; ನಿಮ್ಮ ಶತ್ರುಗಳಿಗೆದುರ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ಂತುಕೊಳ್ಳುವದು ನಿಮ್ಮಿಂದಾಗ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ಜನಾಂಗಗ ಳೊಳಗೆ ನಾಶವಾಗುವಿರಿ; ನಿಮ್ಮ ಶತ್ರುಗಳ ದೇಶವು ನಿಮ್ಮನ್ನು ತಿಂದುಬಿಡ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ನಿಮ್ಮಲ್ಲಿ ಉಳಿದವರು ತಮ್ಮ ಅಕ್ರಮದಿಂದ ನಿಮ್ಮ ಶತ್ರುಗಳ ದೇಶದಲ್ಲಿ ಕ್ಷೀಣವಾಗುವರು; ತಮ್ಮ ಪಿತೃಗಳ ಅಕ್ರಮಗಳಿಂದ ಅವ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ಂಗಡ ಕ್ಷೀಣವಾಗ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ಆಗ ಅವರು ನನಗೆ ಮಾಡಿದ ತಮ್ಮ ಅಕ್ರಮವನ್ನೂ ತಮ್ಮ ಪಿತೃಗಳಅಕ್ರಮವನ್ನೂ ತಾವು ನನಗೆ ವಿರೋಧವಾಗಿ ನಡೆದು ಕೊಂಡದ್ದ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ನಾನೂ ಅವರಿಗೆ ವಿರೋಧವಾಗಿ ನಡೆದುಕೊಂಡು ತಮ್ಮ ಶತ್ರುಗಳ ದೇಶಕ್ಕೆ ಬರಮಾಡಿದ್ದನ್ನು ಅರಿಕೆಮಾಡಿ ಪರಿಛೇದನೆ ಇಲ್ಲದ ಅವ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ನಿಮಗೆ ಮಳೆಯನ್ನು ತಕ್ಕಕಾಲದಲ್ಲಿ ಸುರಿಸುವೆನು. ಆಗ ಭೂಮಿಯು ಅದರ ಬೆಳೆಯನ್ನು ಕೊಡುವದು. ಹೊಲದ ಮರಗಳು ಅವುಗಳ ಫಲ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ೃದಯವು ತಗ್ಗಿಸಲ್ಪಟ್ಟು ತಮ್ಮ ಅಕ್ರಮದಿಂದ ಉಂಟಾದ ಶಿಕ್ಷೆಗೆ ಅವರು ಒಪ್ಪಿಕೊಳ್ಳುವದಾ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ನಾನು ಯಾಕೋಬ್‌ ಇಸಾಕ್‌ ಅಬ್ರಹಾಮ್‌ ಇವ ರಿಗೆ ಮಾಡಿದ ನನ್ನ ಒಡಂಬಡಿಕೆಯನ್ನೂ ಅವರ ದೇಶವ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್ಞಾಪಕಮಾಡಿಕೊಳ್ಳ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ಅವರು ದೇಶದೊಳಗಿಂದ ಹೊರಡಿಸಲ್ಪಟ್ಟು ಅವರಿಲ್ಲದೆ ಹಾಳಾದ ವೇಳೆಯಲ್ಲಿ ಅದು ತನ್ನ ಸಬ್ಬತ್ತು ಗಳನ್ನು ಅನುಭವಿಸುವದ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ು ತಮ್ಮ ಅಕ್ರಮ ದಿಂದಾದ ಶಿಕ್ಷೆಗೆ ಒಪ್ಪಿಕೊಳ್ಳುವರು; ಅವರು ನನ್ನ ನ್ಯಾಯಗಳನ್ನು ಹೇಸಿ, ತಮ್ಮ ಹೃದಯಗಳಲ್ಲಿ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ಯಮಗಳನ್ನು ಅಸಹ್ಯಿಸಿದ್ದರಿಂದಲ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ಆದಾಗ್ಯೂ ಅವರು ತಮ್ಮ ಶತ್ರುಗಳ ದೇಶದಲ್ಲಿರುವಾಗ ಅವರನ್ನು ತಳ್ಳಿಬಿಡದೆಯೂ ಅಸಹ್ಯಿಸದೆಯೂ ಸಂಪೂರ್ಣವಾಗಿ ನಾಶಮಾಡದೆ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 ಸಂಗಡ ಇರುವ ನನ್ನ ಒಡಂಬಡಿಕೆಯನ್ನು ಮುರಿಯದೆಯೂ ಇರುವೆನು; ಅವರ ದೇವರಾಗಿರುವ ಕರ್ತನು ನಾ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ನಾನು ಅವರಿಗೆ ದೇವರಾಗಿರುವದರಿಂದ ಜನಾಂಗಗಳ ಮುಂದೆ ಐಗುಪ್ತದೇಶದಿಂದ ಹೊರಗೆ ಬರಮಾಡಿದ ಅವರ ಪಿತೃಗಳ ಒಡಂಬಡಿಕೆ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ಿಗೊಸ್ಕರ ಜ್ಞಾಪಕ ಮಾಡಿಕೊಳ್ಳುವೆನು; ನಾನೇ ಕರ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ಡ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ಕರ್ತನು ಸೀನಾಯಿ ಬೆಟ್ಟದಲ್ಲಿ ಮೋಶೆಯ ಮೂಲಕ ತನಗೂ ಇಸ್ರಾಯೇಲ್‌ ಮಕ್ಕಳಿಗೂ ಮಧ್ಯದಲ್ಲಿ ಕೊಟ್ಟ ನಿಯಮ ಗಳೂ ನ್ಯಾಯಗಳ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್ಯಾಯಪ್ರಮಾಣಗಳೂ ಇವ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ಕಣ ತುಳಿಸುವ ಕೆಲಸವು ದ್ರಾಕ್ಷೇ ಬೆಳೆಯ ವರೆಗೂ ದ್ರಾಕ್ಷೇ ಬೆಳೆಯನ್ನು ಕೂಡಿಸುವ ಕೆಲಸವು ಬಿತ್ತನೆಯ ಕಾಲದ ವರೆ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2026-09-07T03:56:00Z</dcterms:created>
  <dcterms:modified xsi:type="dcterms:W3CDTF">2026-09-07T03:56:00Z</dcterms:modified>
  <dc:title>ಲೇವಿಯಕಾಂಡ : 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