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8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ோகமே உம்மைத் துதிப்பதால்
கர்த்தாவே அங்கே வாழ்கிறீர்
உம் ஆலயத்தில் உம்மைத் துதிக்கிறோம்
கர்த்தாவே எழுந்தருள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ிறோம் துதிக்கிறோம்
ஒன்றாக கூடித் துதிக்கிறோம் (2) -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ந்தன் நாமம் உயர்த்தும் இடத்தில்
அங்கே வாசம் செய்வீர் (2) --- துதிக்கிறே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ைப்போல் ஒரு தெய்வமில்லை
சர்வ சிருஷ்டிகரே (2) --- துதிக்கிறே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ுதியும் கனமும் மகிமையெல்லாம்
உமக்கே செலுத்துகிறோம் (2) --- துதிக்கிறே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2026-07-30T14:09:32Z</dcterms:created>
  <dcterms:modified xsi:type="dcterms:W3CDTF">2026-07-30T14:09:32Z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