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(2)
அல்லேலூயா அல்லேலூய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ெகோவா ஷாலோம் அல்லேலூயா
யெகோவா நிஸியே அல்லேலூயா
யெகோவா யீரே அல்லேலூயா
பரிசுத்த பிதாவே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ாரோனின் ரோஜாவே அல்லேலூயா
லீலி புஷ்பமே அல்லேலூயா
அழகில் சிறந்தவரே அல்லேலூயா
இயேசு கிறிஸ்துவே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ற்றரவாளனே அல்லேலூயா
பெலத்தின் ஆவியே அல்லேலூயா
சத்திய ஆவியே அல்லேலூயா
பரிசுத்த ஆவியே அல்லேலூ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2026-06-15T08:57:17Z</dcterms:created>
  <dcterms:modified xsi:type="dcterms:W3CDTF">2026-06-15T08:57:17Z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