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யவனே, குயவனே படைப்பின் காரணனே
களிமண்ணான என்னையுமே கண்ணோக்கி பார்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 பாத்திரம் நான் வெறுத்து தள்ளாமலே
நிரம்பி வழியும் பாத்திரமாய் விளங்கச் செய்யுமே
வேதத்தில் காணும் பாத்திரம் எல்லாம் இயேசுவை போற்றிடுதே
என்னையும் அவ்வித பாத்திரமாய் வனைந்து கொள்ள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றைவனே, இறைவனே இணையில்லாதவனே
குறை நிறைந்த என்னையுமே கண்ணோக்கி பார்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போகாத பாத்திரம் நான் விரும்புவார் இல்லையே
விலையில்லா உம் கிருபையால் உகந்ததாக்கிடுமே
தடைகள் யாவும் நீக்கி என்னைத் தம்மைப்போல் மாற்றிடுமே
உடைத்து என்னை உந்தனுக்கே உடமையாக்க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ே, மேய்ப்பனே மந்தையை காப்பவனே
மார்க்கம் அகன்ற என்னையுமே கண்ணோக்கி பார்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சையில் நான் மயங்கியே மெய்வழி விட்டகன்றேன்
கண்போன போக்கை பின்பற்றியே கண்டேன் இல்லை இன்பமே
காணாமல் போன பாத்திரம் என்னைத் தேடிவந்த தெய்வமே
வாழ்நாளெல்லாம் உம் பாதம் செல்லும் பாதையில் நட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2026-07-30T15:31:41Z</dcterms:created>
  <dcterms:modified xsi:type="dcterms:W3CDTF">2026-07-30T15:31:41Z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