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n the day of my trouble I will call upon you: for you will answer me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mong the gods there is none like unto you, O Lord; neither are there any works like unto your works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ll nations whom you have made shall come and worship before you, O Lord; and shall glorify your name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ll nations whom you have made shall come and worship before you, O Lord; and shall glorify your name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For you are great, and do wondrous things: you are God alone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each me your way, O LORD; I will walk in your truth: unite my heart to fear your name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each me your way, O LORD; I will walk in your truth: unite my heart to fear your name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I will praise you, O Lord my God, with all my heart: and I will glorify your name for evermore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I will praise you, O Lord my God, with all my heart: and I will glorify your name for evermore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For great is your mercy toward me: and you have delivered my soul from the low hell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Bow down yours ear, O LORD, hear me: for I am poor and needy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For great is your mercy toward me: and you have delivered my soul from the low hell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O God, the proud are risen against me, and the assemblies of violent men have sought after my soul; and have not set you before them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O God, the proud are risen against me, and the assemblies of violent men have sought after my soul; and have not set you before them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you, O Lord, are a God full of compassion, and gracious, long suffering, and abundant in mercy and truth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you, O Lord, are a God full of compassion, and gracious, long suffering, and abundant in mercy and truth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O turn unto me, and have mercy upon me; give your strength unto your servant, and save the son of yours handmaid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O turn unto me, and have mercy upon me; give your strength unto your servant, and save the son of yours handmaid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Show me a token for good; that they which hate me may see it, and be ashamed: because you, LORD, have helped me, and comforted me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Show me a token for good; that they which hate me may see it, and be ashamed: because you, LORD, have helped me, and comforted me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Preserve my soul; for I am holy: O you my God, save your servant that trusts in you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Preserve my soul; for I am holy: O you my God, save your servant that trusts in you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Be merciful unto me, O Lord: for I cry unto you daily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Rejoice the soul of your servant: for unto you, O Lord, do I lift up my soul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For you, Lord, are good, and ready to forgive; and abundant in mercy unto all them that call upon you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For you, Lord, are good, and ready to forgive; and abundant in mercy unto all them that call upon you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Give ear, O LORD, unto my prayer; and attend to the voice of my supplications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16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துயரப்படுகிற நாளில் உம்மை நோக்கிக் கூப்பிடுவேன்; நீர் என்னைக் கேட்டருளு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ண்டவரே, தேவர்களுக்குள்ளே உமக்கு நிகருமில்லை; உம்முடைய கிரியைகளுக்கு ஒப்பும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ண்டவரே, நீர் உண்டாக்கின எல்லா ஜாதிகளும் வந்து, உமக்கு முன்பாகப் பணிந்து, உமது நாம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கிமைப்படுத்த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ரீர் மகத்துவமுள்ளவரும் அதிசயங்களைச் செய்கிறவருமாயிருக்கிறீர்; நீர் ஒருவரே தேவ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உமது வழியை எனக்குப் போதியும், நான் உமது சத்தியத்திலே நடப்பேன்; நான் உ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மத்திற்குப் பயந்திருக்கும்படி என் இருதயத்தை ஒருமுகப்படுத்த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தேவனாகிய ஆண்டவரே, உம்மை என் முழு இருதயத்தோடும் துதித்து, உமது நாமத்தை என்றென்ற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கிமைப்படுத்த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ர் எனக்குப் பாராட்டின உமது கிருபை பெரியது; என் ஆத்துமாவைத் தாழ்ந்த பாதாளத்திற்கு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உமது செவியைச் சாய்த்து, என் விண்ணப்பத்தைக் கேட்டருளும்; நான் சிறுமையும் எளிமையுமானவ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ப்புவித்த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ே அகங்காரிகள் எனக்கு விரோதமாய் எழும்புகிறார்கள். கொடுமைக்காரராகிய கூட்டத்தார் என் பிராண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ாங்கத் தேடுகிறார்கள், உம்மைத் தங்களுக்கு முன்பாக நிறுத்தி நோக்காதிருக்கி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ஆண்டவரே, நீர் மனவுருக்கமும் இரக்கமும், நீடிய பொறுமையும், பூரண கிருபையும், சத்தியமும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ேவ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மேல் நோக்கமாகி, எனக்கு இரங்கும்; உமது வல்லமையை உமது அடியானுக்கு அருளி உமது அடியாளின் குமார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ட்ச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ாவே, நீர் எனக்குத் துணைசெய்து என்னைத் தேற்றுகிறதை என் பகைஞர் கண்டு வெட்கப்படும்படிக்க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க்கு அநுகூலமாக ஒரு அடையாளத்தை காண்பித்த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ஆத்துமாவைக் காத்தருளும், நான் பக்தியுள்ளவன்; என் தேவனே உம்மை நம்பியிருக்கிற உமது அடியேனை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ட்ச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ண்டவரே, எனக்கு இரங்கும், நாடோறும் உம்மை நோக்கிக்கூப்பிட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மது அடியேனுடைய ஆத்துமாவை மகிழ்ச்சியாக்கும்; ஆண்டவரே, உம்மிடத்தில் என் ஆத்துமாவை உயர்த்த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ண்டவரே, நீர் நல்லவரும், மன்னிக்கிறவரும், உம்மை நோக்கிக் கூப்பிடுகிற யாவர்மேலு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ிகுந்தவருமாயிருக்கிற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ாவே, என் ஜெபத்திற்குச் செவிகொடுத்து, என் விண்ணப்பங்களின் சத்தத்தைக் கவன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2026-08-02T15:43:33Z</dcterms:created>
  <dcterms:modified xsi:type="dcterms:W3CDTF">2026-08-02T15:43:33Z</dcterms:modified>
  <dc:title>சங்கீதம் : 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