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presProps" Target="presProps.xml"/>
  <Relationship Id="rId69" Type="http://schemas.openxmlformats.org/officeDocument/2006/relationships/viewProps" Target="viewProps.xml"/>
  <Relationship Id="rId7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யாக்கோபு ராகேல்பேரில் பிரியப்பட்டு: உம்முடைய இளைய குமாரத்தியாகிய ராகேலுக்காக உம்மிடத்தில் ஏழு வருஷம் வேலைசெய்கிறேன் என்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யாக்கோபு ராகேல்பேரில் பிரியப்பட்டு: உம்முடைய இளைய குமாரத்தியாகிய ராகேலுக்காக உம்மிடத்தில் ஏழு வருஷம் வேலைசெய்கிறேன் என்ற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்விடத்தில் மந்தைகளெல்லாம் சேர்ந்தபின் கிணற்றின் வாயிலிருக்கும் கல்லை மேய்ப்பர் புரட்டி, ஆடுகளுக்குத் தண்ணீர் காட்டி, மறுபடியும் கல்லை முன்னிருந்தபடி கிணற்றின் வாயில் வைப்ப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்விடத்தில் மந்தைகளெல்லாம் சேர்ந்தபின் கிணற்றின் வாயிலிருக்கும் கல்லை மேய்ப்பர் புரட்டி, ஆடுகளுக்குத் தண்ணீர் காட்டி, மறுபடியும் கல்லை முன்னிருந்தபடி கிணற்றின் வாயில் வைப்ப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்விடத்தில் மந்தைகளெல்லாம் சேர்ந்தபின் கிணற்றின் வாயிலிருக்கும் கல்லை மேய்ப்பர் புரட்டி, ஆடுகளுக்குத் தண்ணீர் காட்டி, மறுபடியும் கல்லை முன்னிருந்தபடி கிணற்றின் வாயில் வைப்ப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தற்கு லாபான்: நான் அவளை அந்நிய புருஷனுக்குக் கொடுக்கிறதைப்பார்க்கிலும், அவளை உனக்குக் கொடுக்கிறது உத்தமம், என்னிடத்தில் தரித்திரு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தற்கு லாபான்: நான் அவளை அந்நிய புருஷனுக்குக் கொடுக்கிறதைப்பார்க்கிலும், அவளை உனக்குக் கொடுக்கிறது உத்தமம், என்னிடத்தில் தரித்திரு என்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யாக்கோபு அவர்களைப் பார்த்து: சகோதரரே, நீங்கள் எவ்விடத்தார் என்றான்; அவர்கள், நாங்கள் ஆரான் ஊரார் என்ற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ந்தப்படியே யாக்கோபு ராகேலுக்காக ஏழு வருஷம் வேலைசெய்தான்; அவள் பேரில் இருந்த பிரியத்தினாலே அந்த வருஷங்கள் அவனுக்குக் கொஞ்சநாளாகத் தோன்றின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ந்தப்படியே யாக்கோபு ராகேலுக்காக ஏழு வருஷம் வேலைசெய்தான்; அவள் பேரில் இருந்த பிரியத்தினாலே அந்த வருஷங்கள் அவனுக்குக் கொஞ்சநாளாகத் தோன்றின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லாபான்: நீ என் எலும்பும் என் மாம்சமுமானவன் என்றான். ஒரு மாதம்வரைக்கும் யாக்கோபு அவனிடத்தில் தங்கின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அவன்: நாகோரின் குமாரனாகிய லாபானை அறிவீர்களா என்று கேட்டான்; அறிவோம் என்ற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அவன்: நாகோரின் குமாரனாகிய லாபானை அறிவீர்களா என்று கேட்டான்; அறிவோம் என்ற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ின்பு யாக்கோபு லாபானை நோக்கி: என் நாட்கள் நிறைவேறினபடியால், என் மனைவியினிடத்தில் நான் சேரும்படி அவளை எனக்குத் தரவேண்டும்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ின்பு யாக்கோபு லாபானை நோக்கி: என் நாட்கள் நிறைவேறினபடியால், என் மனைவியினிடத்தில் நான் சேரும்படி அவளை எனக்குத் தரவேண்டும்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சுகமாயிருக்கிறானா என்று விசாரித்தான்; அதற்கு அவர்கள்: சுகமாயிருக்கிறான்; அவன் குமாரத்தியாகிய ராகேல், அதோ, ஆடுகளை ஓட்டிக்கொண்டு வருகிறாள் என்று சொன்ன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சுகமாயிருக்கிறானா என்று விசாரித்தான்; அதற்கு அவர்கள்: சுகமாயிருக்கிறான்; அவன் குமாரத்தியாகிய ராகேல், அதோ, ஆடுகளை ஓட்டிக்கொண்டு வருகிறாள் என்று சொன்ன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லாபான் அவ்விடத்து மனிதர் எல்லாரையும் கூடிவரச்செய்து விருந்துபண்ணின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அவன்: இன்னும் வெகுபொழுதிருக்கிறதே; இது மந்தைகளைச் சேர்க்கிற வேளை அல்லவே, ஆடுகளுக்குத் தண்ணீர்காட்டி, இன்னும் மேயவிடலாம் என்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அவன்: இன்னும் வெகுபொழுதிருக்கிறதே; இது மந்தைகளைச் சேர்க்கிற வேளை அல்லவே, ஆடுகளுக்குத் தண்ணீர்காட்டி, இன்னும் மேயவிடலாம் என்ற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ன்று இரவிலே அவன் தன் குமாரத்தியாகிய லேயாளை அழைத்துக்கொண்டுபோய், அவனிடத்தில் விட்டான்; அவளை அவன் சேர்ந்த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ாக்கோபு பிரயாணம்பண்ணி, கீழ்த்திசையாரின் தேசத்தில் போய்ச் சேர்ந்த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ன்று இரவிலே அவன் தன் குமாரத்தியாகிய லேயாளை அழைத்துக்கொண்டுபோய், அவனிடத்தில் விட்டான்; அவளை அவன் சேர்ந்த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லாபான் தன் வேலைக்காரியாகிய சில்பாளைத் தன் குமாரத்தியாகிய லேயாளுக்கு வேலைக்காரியாகக் கொடுத்த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ாலையிலே, இதோ, அவள் லேயாள் என்று யாக்கோபு கண்டு, லாபானை நோக்கி: ஏன் எனக்கு இப்படிச் செய்தீர்? ராகேலுக்காக அல்லவா உம்மிடத்தில் வேலைசெய்தேன்; பின்னை ஏன் எனக்கு வஞ்சகம்பண்ணினீர் என்ற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ாலையிலே, இதோ, அவள் லேயாள் என்று யாக்கோபு கண்டு, லாபானை நோக்கி: ஏன் எனக்கு இப்படிச் செய்தீர்? ராகேலுக்காக அல்லவா உம்மிடத்தில் வேலைசெய்தேன்; பின்னை ஏன் எனக்கு வஞ்சகம்பண்ணினீர் என்ற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ாலையிலே, இதோ, அவள் லேயாள் என்று யாக்கோபு கண்டு, லாபானை நோக்கி: ஏன் எனக்கு இப்படிச் செய்தீர்? ராகேலுக்காக அல்லவா உம்மிடத்தில் வேலைசெய்தேன்; பின்னை ஏன் எனக்கு வஞ்சகம்பண்ணினீர் என்ற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ற்கு லாபான்: மூத்தவள் இருக்க இளையவளைக் கொடுப்பது இவ்விடத்து வழக்கம் அல்ல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ற்கு லாபான்: மூத்தவள் இருக்க இளையவளைக் கொடுப்பது இவ்விடத்து வழக்கம் அல்ல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ற்கு அவர்கள்: எல்லா மந்தைகளும் சேருமுன்னே அப்படிச் செய்யக் கூடாது; சேர்ந்தபின் கிணற்றின் வாயிலுள்ள கல்லைப் புரட்டுவார்கள்; அப்பொழுது ஆடுகளுக்குத் தண்ணீர் காட்டுவோம் என்ற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ற்கு அவர்கள்: எல்லா மந்தைகளும் சேருமுன்னே அப்படிச் செய்யக் கூடாது; சேர்ந்தபின் கிணற்றின் வாயிலுள்ள கல்லைப் புரட்டுவார்கள்; அப்பொழுது ஆடுகளுக்குத் தண்ணீர் காட்டுவோம் என்ற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வளுடைய ஏழு நாளை நிறைவேற்று; அவளையும் உனக்குத் தருவேன்; அவளுக்காகவும் நீ இன்னும் ஏழு வருஷம் என்னிடத்தில் வேலைசெய் எ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ன்பு லாபான் யாக்கோபை நோக்கி: நீ என் மருமகனாயிருப்பதினால், சும்மா எனக்கு வேலை செய்யலாமா? சம்பளம் எவ்வளவு கேட்கிறாய், சொல் என்ற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வளுடைய ஏழு நாளை நிறைவேற்று; அவளையும் உனக்குத் தருவேன்; அவளுக்காகவும் நீ இன்னும் ஏழு வருஷம் என்னிடத்தில் வேலைசெய் என்ற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ந்தப்படியே யாக்கோபு, இவளுடைய ஏழுநாளை நிறைவேற்றினான். அப்பொழுது தன் குமாரத்தியாகிய ராகேலையும் அவனுக்கு மனைவியாகக் கொடுத்த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ந்தப்படியே யாக்கோபு, இவளுடைய ஏழுநாளை நிறைவேற்றினான். அப்பொழுது தன் குமாரத்தியாகிய ராகேலையும் அவனுக்கு மனைவியாகக் கொடுத்த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ோடே அவன் பேசிக்கொண்டிருக்கும்போதே, தன் தகப்பனுடைய ஆடுகளை மேய்த்துக்கொண்டிருந்த ராகேல் அந்த ஆடுகளை ஓட்டிக்கொண்டு வந்தா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ோடே அவன் பேசிக்கொண்டிருக்கும்போதே, தன் தகப்பனுடைய ஆடுகளை மேய்த்துக்கொண்டிருந்த ராகேல் அந்த ஆடுகளை ஓட்டிக்கொண்டு வந்தா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யாக்கோபு தன் தாயின் சகோதரனான லாபானுடைய குமாரத்தியாகிய ராகேலையும், தன் தாயின் சகோதரனாகிய லாபானின் ஆடுகளையும் கண்டபோது, யாக்கோபு போய், கிணற்றின் வாயிலிருந்த கல்லைப் புரட்டி, தன் தாயின் சகோதரனாகிய லாபானின் ஆடுகளுக்கு தண்ணீர் காட்டின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யாக்கோபு தன் தாயின் சகோதரனான லாபானுடைய குமாரத்தியாகிய ராகேலையும், தன் தாயின் சகோதரனாகிய லாபானின் ஆடுகளையும் கண்டபோது, யாக்கோபு போய், கிணற்றின் வாயிலிருந்த கல்லைப் புரட்டி, தன் தாயின் சகோதரனாகிய லாபானின் ஆடுகளுக்கு தண்ணீர் காட்டின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பு யாக்கோபு ராகேலை முத்தஞ்செய்து, சத்தமிட்டு அழுது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ான் அவள் தகப்பனுடைய மருமகனென்றும், ரெபெக்காளின் குமாரனென்றும் ராகேலுக்கு அறிவித்தான். அவள் ஓடிப்போய் தன் தகப்பனுக்கு அறிவித்தா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ான் அவள் தகப்பனுடைய மருமகனென்றும், ரெபெக்காளின் குமாரனென்றும் ராகேலுக்கு அறிவித்தான். அவள் ஓடிப்போய் தன் தகப்பனுக்கு அறிவித்தா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ன்பு லாபான் யாக்கோபை நோக்கி: நீ என் மருமகனாயிருப்பதினால், சும்மா எனக்கு வேலை செய்யலாமா? சம்பளம் எவ்வளவு கேட்கிறாய், சொல் என்ற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ேலும் லாபான் தன் வேலைக்காரியாகிய பில்காளைத் தன் குமாரத்தியாகிய ராகேலுக்கு வேலைக்காரியாகக் கொடுத்த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லாபான் தன் சகோதரியின் குமாரனாகிய யாக்கோபுடைய செய்தியைக் கேட்டபோது, அவனுக்கு எதிர்கொண்டோடி, அவனைக் கட்டிக்கொண்டு முத்தஞ்செய்து, தன் வீட்டுக்கு அழைத்துக்கொண்டுபோனான்; அவன் தன் காரியங்களையெல்லாம் விபரமாய் லாபானுக்குச் சொன்ன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லாபான் தன் சகோதரியின் குமாரனாகிய யாக்கோபுடைய செய்தியைக் கேட்டபோது, அவனுக்கு எதிர்கொண்டோடி, அவனைக் கட்டிக்கொண்டு முத்தஞ்செய்து, தன் வீட்டுக்கு அழைத்துக்கொண்டுபோனான்; அவன் தன் காரியங்களையெல்லாம் விபரமாய் லாபானுக்குச் சொன்ன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லாபான் தன் சகோதரியின் குமாரனாகிய யாக்கோபுடைய செய்தியைக் கேட்டபோது, அவனுக்கு எதிர்கொண்டோடி, அவனைக் கட்டிக்கொண்டு முத்தஞ்செய்து, தன் வீட்டுக்கு அழைத்துக்கொண்டுபோனான்; அவன் தன் காரியங்களையெல்லாம் விபரமாய் லாபானுக்குச் சொன்ன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யாக்கோபு ராகேலையும் சேர்ந்தான்; லேயாளைப்பார்க்கிலும் ராகேலை அவன் அதிகமாய் நேசித்து, பின்னும் ஏழு வருஷம் அவனிடத்தில் சேவித்த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யாக்கோபு ராகேலையும் சேர்ந்தான்; லேயாளைப்பார்க்கிலும் ராகேலை அவன் அதிகமாய் நேசித்து, பின்னும் ஏழு வருஷம் அவனிடத்தில் சேவித்த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லேயாள் அற்பமாய் எண்ணப்பட்டாள் என்று கர்த்தர் கண்டு, அவள் கர்ப்பந்தரிக்கும்படி செய்தார்; ராகேலோ மலடியாயிருந்தா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லேயாள் அற்பமாய் எண்ணப்பட்டாள் என்று கர்த்தர் கண்டு, அவள் கர்ப்பந்தரிக்கும்படி செய்தார்; ராகேலோ மலடியாயிருந்தா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லேயாள் கர்ப்பவதியாகி ஒரு குமாரனைப் பெற்று: கர்த்தர் என் சிறுமையைப் பார்த்தருளினார்; இப்பொழுது என் புருஷன் என்னை நேசிப்பார் என்று சொல்லி, அவனுக்கு ரூபன் என்று பேரிட்டா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லேயாள் கர்ப்பவதியாகி ஒரு குமாரனைப் பெற்று: கர்த்தர் என் சிறுமையைப் பார்த்தருளினார்; இப்பொழுது என் புருஷன் என்னை நேசிப்பார் என்று சொல்லி, அவனுக்கு ரூபன் என்று பேரிட்டா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ங்கே வயல்வெளியிலே ஒரு கிணற்றையும், அதின் அருகே மடக்கியிருக்கிற மூன்று ஆட்டுமந்தைகளையும் கண்டான்; அந்தக் கிணற்றிலே மந்தைகளுக்குத் தண்ணீர் காட்டுவார்கள்; அந்தக் கிணற்றின் வாய் ஒரு பெரிய கல்லினால் அடைக்கப் பட்டிருந்தது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மறுபடியும் அவள் கர்ப்பவதியாகி ஒரு குமாரனைப் பெற்று: நான் அற்பமாய் எண்ணப்பட்டதைக் கர்த்தர் கேட்டருளி இவனையும் எனக்குத் தந்தார் என்று சொல்லி, அவனுக்குச் சிமியோன் என்று பேரிட்டா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மறுபடியும் அவள் கர்ப்பவதியாகி ஒரு குமாரனைப் பெற்று: நான் அற்பமாய் எண்ணப்பட்டதைக் கர்த்தர் கேட்டருளி இவனையும் எனக்குத் தந்தார் என்று சொல்லி, அவனுக்குச் சிமியோன் என்று பேரிட்டா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பின்னும் அவள் கர்ப்பவதியாகி ஒரு குமாரனைப் பெற்று: என் புருஷனுக்கு மூன்று குமாரனைப் பெற்றபடியால் அவர் இப்பொழுது என்னோடே சேர்ந்திருப்பார் என்று சொல்லி, அவனுக்கு லேவி என்று பேரிட்டா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பின்னும் அவள் கர்ப்பவதியாகி ஒரு குமாரனைப் பெற்று: என் புருஷனுக்கு மூன்று குமாரனைப் பெற்றபடியால் அவர் இப்பொழுது என்னோடே சேர்ந்திருப்பார் என்று சொல்லி, அவனுக்கு லேவி என்று பேரிட்டாள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மறுபடியும் அவள் கர்ப்பவதியாகி ஒரு குமாரனைப் பெற்று இப்பொழுது கர்த்தரைத் துதிப்பேன் என்று சொல்லி, அவனுக்கு யூதா என்று பேரிட்டாள்; பிற்பாடு அவளுக்குப் பிள்ளைப்பேறு நின்றுபோயிற்று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மறுபடியும் அவள் கர்ப்பவதியாகி ஒரு குமாரனைப் பெற்று இப்பொழுது கர்த்தரைத் துதிப்பேன் என்று சொல்லி, அவனுக்கு யூதா என்று பேரிட்டாள்; பிற்பாடு அவளுக்குப் பிள்ளைப்பேறு நின்றுபோயிற்ற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ங்கே வயல்வெளியிலே ஒரு கிணற்றையும், அதின் அருகே மடக்கியிருக்கிற மூன்று ஆட்டுமந்தைகளையும் கண்டான்; அந்தக் கிணற்றிலே மந்தைகளுக்குத் தண்ணீர் காட்டுவார்கள்; அந்தக் கிணற்றின் வாய் ஒரு பெரிய கல்லினால் அடைக்கப் பட்டிருந்த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லாபானுக்கு இரண்டு குமாரத்திகள் இருந்தார்கள்; மூத்தவள் பேர் லேயாள், இளையவள் பேர் ராகேல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லேயாளுடைய கண்கள் கூச்சப் பார்வையாயிருந்தது: ராகேலோ ரூபவதியும் பார்வைக்கு அழகானவளுமாயிருந்தா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439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યાકૂબ રાહેલને પ્રેમ કરતો હતો. યાકૂબે લાબાનને કહ્યું, “જો તમે તમાંરી નાની પુત્રી રાહેલને માંર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ાથે પરણાવો, તો હું તમાંરે માંટે સાત વર્ષ સુધી કામ કરીશ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અને જયારે બધાં ઘેટાં ભેગાં થઈ જતાં ત્યારે ઘેટાંપાળકો કૂવાના મોં પરથી પથ્થર હટાવતા હતા. પછી બધ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ઘેટાં તેનું પાણી પી શકતાં હતાં. જયારે બધાં ઘેટાં પાણી પી લેતાં એટલે ઘેટાંપાળકો કૂવાના મોં પર ફરીથ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થ્થર ઢાંકી દે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લાબાને કહ્યું, “હું એને બીજા કોઈની સાથે પરણાવું તેના કરતાં તારી સાથે પરણાવું તે એના માંટે સાર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. તેથી માંરી સાથે રહો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યાકૂબે ઘેટાંપાળકોને પૂછયું, “ભાઈઓ, તમે લોકો કયાંથી આવો છો?”તેઓએ જવાબ આપ્યો, “અમે હારાનના છીએ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એટલા માંટે યાકૂબ ત્યાં રહ્યો. અને સાત વર્ષ સુધી લાબાન માંટે કામ કરતો રહ્યો. છતાં એ સાત વરસ તે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ાત દિવસ જેવા લાગ્યા, કારણ કે તે રાહેલને ખૂબ પ્રેમ કરતો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પછી લાબાને કહ્યું, “આશ્ચર્ય! તમે અમાંરા પરિવારના છો!” તેથી યાકૂબ લાબાન સાથે એક મહિના સુધી રહ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પછી યાકૂબે પૂછયું, “શું તમે લોકો નાહોરના પુત્ર લાબાનને ઓળખો છો?”ગોવાળિયાઓએ કહ્યું, “અમે લોકો તે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ઓળખીએ છીએ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સાત વર્ષ પછી તેણે લાબાનને કહ્યું, “હવે મને રાહેલ સોંપી દો, જેથી હું તેની સાથે લગ્ન કરું. તમાંર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્યાં કામ કરવાની માંરી મુદત પૂરી થઈ 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પછી યાકૂબે પૂછયું, “તે કુશળ તો છે ને?”તેઓએ કહ્યું, “તેઓ કુશળ છે. બધુ જ સરસ છે. જુઓ, પેલી તે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ુત્રી રાહેલ તેનાં ઘેટાં સાથે આવી રહી 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તેથી લાબાને તે પ્રદેશના બધા લોકોને ભેગા કર્યા અને ભોજન આપ્ય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યાકૂબે કહ્યું, “જુઓ, હજુ દિવસ છે અને સૂર્યાસ્ત થવાને હજુ ધણી વાર છે. રાતને માંટે ઢોરોને એકઠ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વાનો વખત થયો નથી. તેથી તેને પાણી પાઈને ફરીથી મેદાનમાં ચરવા માંટે જવા દો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તે રાત્રે લાબાન પોતાની પુત્રી લેઆહને યાકૂબ પાસે લાવ્યો. યાકૂબે અને લેઆહએ પરપસ્પર શારીરિક સંબંધ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પછી યાકૂબે પોતાનો પ્રવાસ ચાલુ રાખ્યો, તે પૂર્વના લોકોના પ્રદેશમાં પહોંચ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ાંધ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લાબાને પોતાની દાસી ઝિલ્પાહ લેઆહને દાસી તરીકે આપ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સવારે યાકૂબે જોયુ કે, તે લેઆહ સાથે સૂતો હતો. યાકૂબે લાબાનને કહ્યું, “તેં માંરી સાથે છળ કર્યુ છ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ું રાહેલ સાથે લગ્ન કરી શકું તે માંટે મેં તમાંરે ત્યાં કેવો સખત પરિશ્રમ કર્યો છે! તમે મને શા માંટ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તર્યો?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લાબાને કહ્યું, “અમાંરા દેશમાં મોટી પુત્રી પહેલાં નાની પુત્રીને પરણાવવાનો રિવાજ અમાંરા લોકો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પરંતુ તે ઘેટાંપાળકે કહ્યું, “જયાંસુધી બધાં ઘેટાંનાં ટોળાં ભેગા થાય નહિ ત્યાં સુધી અમે એમ કરી શકીએ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હિ, બધા ટોળાં ભેગાં થાય તે પછી જ કૂવાના મુખ પરથી પથ્થર હઠાવીશું અને બધા ઘેટાં પાણી પીશ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પરંતુ લગ્નોત્સવની વિધિ પૂરા અઠવાડિયા સુધી માંણો, અને હું રાહેલને પણ તારી સાથે પરણાવીશ. પરંતુ એ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એક દિવસ લાબાને યાકૂબને કહ્યું, “તું અમાંરે ત્યાં મફતમાં કામ કરતો રહે તે શું યોગ્ય છે? તમે સંબંધ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ંટે તારે બીજા સાત વર્ષ માંરી સેવા કરવી પડશ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તેથી યાકૂબે તેનો સ્વીકાર કર્યો અને તેણે લેઆહના લગ્નની વિધિનું સપ્તાહ પૂરું કર્યુ. ત્યાર પછ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લાબાને પોતાની દીકરી રાહેલ પણ તેને પરણાવ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યાકૂબ ઘેટાંપાળકો સાથે વાત કરતો હતો ત્યારે જ રાહેલ પોતાનાં પિતાનાં ઘેટાં સાથે આવી. (રાહેલનું કા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ઘેટાં ચારવાનું હતું.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રાહેલ લાબાનની પુત્રી હતી. લાબાન રિબકાનો ભાઈ હતો. અને રિબકા યાકૂબની માંતા હતી. જયારે યાકૂબ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ાહેલને જોઈ, ત્યારે તેણે કૂવા પરનો પથ્થર હઠાવ્યો અને ઘેટાંઓને પાણી પાય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પછી યાકૂબ રાહેલને ચૂમીને પોક મૂકીને રડ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પછી યાકૂબે રાહેલને જણાવ્યું કે, હું તારા પિતાના પરિવારનો છું અને રિબકાનો પુત્ર યાકૂબ છું. એટલ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ાહેલ દોડતી ઘરે ગઈ અને પિતાને આ બધી વાત કર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ો, ગુલામ નહિ, બોલો, હું તમને શી મજૂરી આપું?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લાબાને પોતાની દાસી બિલ્હાહ પોતાની પુત્રી રાહેલને દાસી તરીકે આપ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લાબાને પોતાની બહેનના પુત્ર યાકૂબના સમાંચાર સાંભળ્યા, તેથી તે ભાણેજને મળવા માંટે દોડયો. અને તે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ભેટી પડયો, ચુંબન કરવા લાગ્યો અને પોતાને ઘેર લઈ આવ્યો. યાકૂબે જે કાંઈ થયું હતું તે બધુંજ લાબાનને કહ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ંભળાવ્ય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તેથી યાકૂબે રાહેલની સાથે પણ શારીરિક સંબંધ બાંધ્યો. અને લેઆહ કરતાં વધારે પ્રેમ રાહેલને આપ્યો.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યાકૂબે લાબાનને માંટે બીજા સાત વર્ષ સુધી કામ કર્ય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યહોવાએ જોયું કે, યાકૂબ લેઆહ કરતાં વધારે રાહેલને પ્રેમ કરે છે, તેથી યહોવાએ લેઆહને બાળકોને જન્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પવા યોગ્ય બનાવી, પરંતુ રાહેલને કોઈ સંતાન થયું 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લેઆહે એક પુત્રને જન્મ આપ્યો, તેણે તેનું નામ રૂબેન રાખ્યું. તેણે કહ્યું, “યહોવાએ માંરાં દુ:ખ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ામે જોયું છે. માંરા પતિ મને પ્રેમ કરતાં નથી. તેથી કદાચ એવું બને કે, માંરા પતિ મને પ્રેમ કર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યાકૂબે એક નજર કરી, તો ત્યાં તેણે વગડામાં એક કૂવો જોયો. અને કૂવા પાસે ઘેટાંનાં ત્રણ ટોળાં હતાં. એ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લેઆહ ફરીવાર ગર્ભવતી થઈ. અને તેણે બીજા પુત્રને જન્મ આપ્યો. તેણે આ પુત્રનું નામ ‘શિમયોન’ રાખ્ય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લેઆહે કહ્યું, “યહોવાએ સાંભળ્યું કે, મને પ્રેમ મળતો નથી તેથી તેણે મને આ પુત્ર આપ્યો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લેઆહ ફરીથી ગર્ભવતી થઈ અને ત્રીજા એક પુત્રને જન્મ આપ્યો. તેણે તે પુત્રનું નામ લેવી રાખ્યું. લેઆહએ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હ્યું, “હવે તો નક્કી મને માંરા પતિ પ્રેમ કરશે. મેં તેમના ત્રણ પુત્રોને જન્મ આપ્યો 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પછી લેઆહને ચોથો પુત્ર થયો. તેણીએ એ બાળકનું નામ યહૂદા પાડયું. અને તેણી બોલી, “આ વખતે હું યહોવા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સંશા કરીશ.” આથી તેણીએ તેનું નામ યહૂદા પાડયું. એ પછી તેણીને સંતાન થતાં બંધ થય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ૂવામાંથી ઘેટાંનાં ટોળાને પાણી પીવડાવવામાં આવતું હતું. એક મોટા પથ્થરથી કૂવાનું મોઢું ઢાંકેલું હત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લાબાનને બે પુત્રીઓ હતી. મોટીનું નામ ‘લેઆહ’ અને નાનીનું નામ રાહેલ હત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રાહેલ સુંદર હતી અને લેઆહની આંખો સૌમ્ય હત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2026-06-21T07:40:31Z</dcterms:created>
  <dcterms:modified xsi:type="dcterms:W3CDTF">2026-06-21T07:40:31Z</dcterms:modified>
  <dc:title>ஆதியாகமம் : 29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