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calling yet ! shall I not hear ? 
Earth's pleasures shall I still hold dear? 
Shall life's swift passing years all fly, 
And still my soul in slumber li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- - ing yet, oh, hear Him ! 
Call - - ing yet, oh, hear Him ! 
Got! is calling yet ; oh, hear Him calling, calling ! 
Call - - ing yet, oh, hear Him ! 
Call - - ing yet, oh, hear Him ! 
God is calling yet ; oh, hear Him calling ye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d calling yet ! shall I not rise ? 
Can I His loving voice despise, 
And basely His kind care repay ? 
He calls me still ; can I delay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d calling yet ! and shall He knock, 
And I my heart the closer lock ? 
He still is waiting to receive ; 
And shall I dare His Spirit grieve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od calling yet ! and shall I give 
No heed, but still in bondage live ? 
I wait ; but He does not forsake : 
He calls me still : my heart, awake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God calling yet ! I cannot stay ; 
My heart I yield without delay : 
Vain world, farewell I from thee I part ; 
The voice of God has reached my hea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2026-07-30T20:26:45Z</dcterms:created>
  <dcterms:modified xsi:type="dcterms:W3CDTF">2026-07-30T20:26:45Z</dcterms:modified>
  <dc:title>Hymn : 339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