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        சிலுவை சுமைபொறாமல் தியங்கித் தரையில் விழ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ைஞர் அடர்ந்து கோட்டிகொண்டாரோ பரன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        வலிய பவத்தை நீக்கி மனுடரை ஈடேற்ற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ிரங்கித் திகைத்தீரோ பரன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        சென்னியில் தைத்த முடி சிலுவையின் பாரத்தின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ியழுந்தத்துயர் உற்றீரோ பர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        வடியும் ரத்தங்களோடு மறுகித் தவித்து வாட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ிய குருசில் கொலையுண்டீரோ பர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        வானம் புவி படைத்த வல்லமைப் பிதாவின் மைந்த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னக்கொலைஞர் கையால் இறந்தீரோ பர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     ஆதம்புரிந்த பாவத்தாலே மனுடனாக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0.       சங்கையின் ராஜாவே சத்ய அனாதி தே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ங்கப்பட்டு மடியப்பட்டீரோ பரனே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ம் புரிந்தென் சிறை விடுத்தீரோ பர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      ஏவை பறித்த கனியினால் வளைந்ததெல்ல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ுக்காக பலியானீரோ பர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       வேதகற்பனை யனைத்தும் மீறி நரர் புரி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கம் தீரப் பாடுபட்டீரோ பர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       தந்தைப் பிதாவுக்கும்மை தகனபலியளித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ைந்தரை மீட்க மனம் வைத்தீரோ பர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2026-07-25T10:23:38Z</dcterms:created>
  <dcterms:modified xsi:type="dcterms:W3CDTF">2026-07-25T10:23:38Z</dcterms:modified>
  <dc:title>துதிப் பாடல்கள் : 243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