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        சிலுவை சுமைபொறாமல் தியங்கித் தரையில் வி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ைஞர் அடர்ந்து கோட்டிகொண்டாரோ பரன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        வலிய பவத்தை நீக்கி மனுடரை ஈடேற்ற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ிரங்கித் திகைத்தீரோ பரன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        சென்னியில் தைத்த முடி சிலுவையின் பாரத்தின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ியழுந்தத்துயர் உற்ற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        வடியும் ரத்தங்களோடு மறுகித் தவித்து வ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ிய குருசில் கொலையுண்ட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9.         வானம் புவி படைத்த வல்லமைப் பிதாவின் மைந்த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னக்கொலைஞர் கையால் இறந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   ஆதம்புரிந்த பாவத்தாலே மனுடனாக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0.       சங்கையின் ராஜாவே சத்ய அனாதி தே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ங்கப்பட்டு மடியப்பட்டீரோ பரனே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ம் புரிந்தென் சிறை விடுத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      ஏவை பறித்த கனியினால் வளைந்தத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ுக்காக பலியான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       வேதகற்பனை யனைத்தும் மீறி நரர் புரிந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ம் தீரப் பாடுபட்ட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        தந்தைப் பிதாவுக்கும்மை தகனபலியளித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ைந்தரை மீட்க மனம் வைத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2026-07-25T10:23:38Z</dcterms:created>
  <dcterms:modified xsi:type="dcterms:W3CDTF">2026-07-25T10:23:38Z</dcterms:modified>
  <dc:title>துதிப் பாடல்கள் : 243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