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       சிலுவை சுமைபொறாமல் தியங்கித் தரையில் வி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ைஞர் அடர்ந்து கோட்டிகொண்டாரோ பரன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       வலிய பவத்தை நீக்கி மனுடரை ஈடேற்ற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ிரங்கித் திகைத்தீரோ பரன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       சென்னியில் தைத்த முடி சிலுவையின் பார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யழுந்தத்துயர் உற்ற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        வடியும் ரத்தங்களோடு மறுகித் தவித்து வ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 குருசில் கொலையுண்ட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        வானம் புவி படைத்த வல்லமைப் பிதாவின் மைந்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க்கொலைஞர் கையால் இறந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   ஆதம்புரிந்த பாவத்தாலே மனுடனா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      சங்கையின் ராஜாவே சத்ய அனாதி தே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ப்பட்டு மடியப்பட்டீரோ பரன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புரிந்தென் சிறை விடுத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      ஏவை பறித்த கனியினால் வளைந்தத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ுக்காக பலியான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      வேதகற்பனை யனைத்தும் மீறி நரர் புரி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ம் தீரப் பாடுபட்ட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       தந்தைப் பிதாவுக்கும்மை தகனபலியள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ரை மீட்க மனம் வைத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2026-09-08T12:17:57Z</dcterms:created>
  <dcterms:modified xsi:type="dcterms:W3CDTF">2026-09-08T12:17:57Z</dcterms:modified>
  <dc:title>துதிப் பாடல்கள் : 243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