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I have promised 
To serve Thee to the end ; 
Be Thou for ever near me, 
My Master and my Friend ! 
I shall not fear the battle, 
If Thou art by my side ; 
Nor wander from the pathway, 
If Thou wilt be my Gu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let me feel Thee near me, 
The world is ever near ; 
I see the sights that dazzle, 
The tempting sounds I hear : 
My foes are ever near me, 
Around me and within ; 
But, Jesus, draw Thou nearer, 
And shield my soul from s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let me hear Thee speaking, 
In accents clear and still, 
Above the storms of passion, 
The murmurs of self-will. 
Oh speak, to reassure me, 
To hasten or control ; 
Oh speak, and make me listen, 
Thou Guardian of my sou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Jesus, Thou hast promised 
To all who follow Thee, 
That where Thou art in glory 
There shall Thy servant be ! 
And, Jesus, I have promised 
To serve Thee to the end ; 
Oh, give me grace to follow 
My Master and my Frien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me see Thy footmarks, 
And in them plant mine own ; 
My hope to follow duly 
Is in Thy strength alone. 
Oh, guide me, call me, draw me, 
Uphold me to the end ; 
And then in heaven receive me, 
My Saviour and my Frie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2026-07-30T12:39:32Z</dcterms:created>
  <dcterms:modified xsi:type="dcterms:W3CDTF">2026-07-30T12:39:32Z</dcterms:modified>
  <dc:title>Hymn : 606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