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Override PartName="/ppt/slides/slide74.xml" ContentType="application/vnd.openxmlformats-officedocument.presentationml.slide+xml"/>
  <Override PartName="/ppt/notesSlides/notesSlide74.xml" ContentType="application/vnd.openxmlformats-officedocument.presentationml.notesSlide+xml"/>
  <Override PartName="/ppt/slides/slide75.xml" ContentType="application/vnd.openxmlformats-officedocument.presentationml.slide+xml"/>
  <Override PartName="/ppt/notesSlides/notesSlide75.xml" ContentType="application/vnd.openxmlformats-officedocument.presentationml.notesSlide+xml"/>
  <Override PartName="/ppt/slides/slide76.xml" ContentType="application/vnd.openxmlformats-officedocument.presentationml.slide+xml"/>
  <Override PartName="/ppt/notesSlides/notesSlide76.xml" ContentType="application/vnd.openxmlformats-officedocument.presentationml.notesSlide+xml"/>
  <Override PartName="/ppt/slides/slide77.xml" ContentType="application/vnd.openxmlformats-officedocument.presentationml.slide+xml"/>
  <Override PartName="/ppt/notesSlides/notesSlide77.xml" ContentType="application/vnd.openxmlformats-officedocument.presentationml.notesSlide+xml"/>
  <Override PartName="/ppt/slides/slide78.xml" ContentType="application/vnd.openxmlformats-officedocument.presentationml.slide+xml"/>
  <Override PartName="/ppt/notesSlides/notesSlide78.xml" ContentType="application/vnd.openxmlformats-officedocument.presentationml.notesSlide+xml"/>
  <Override PartName="/ppt/slides/slide79.xml" ContentType="application/vnd.openxmlformats-officedocument.presentationml.slide+xml"/>
  <Override PartName="/ppt/notesSlides/notesSlide79.xml" ContentType="application/vnd.openxmlformats-officedocument.presentationml.notesSlide+xml"/>
  <Override PartName="/ppt/slides/slide80.xml" ContentType="application/vnd.openxmlformats-officedocument.presentationml.slide+xml"/>
  <Override PartName="/ppt/notesSlides/notesSlide80.xml" ContentType="application/vnd.openxmlformats-officedocument.presentationml.notesSlide+xml"/>
  <Override PartName="/ppt/slides/slide81.xml" ContentType="application/vnd.openxmlformats-officedocument.presentationml.slide+xml"/>
  <Override PartName="/ppt/notesSlides/notesSlide81.xml" ContentType="application/vnd.openxmlformats-officedocument.presentationml.notesSlide+xml"/>
  <Override PartName="/ppt/slides/slide82.xml" ContentType="application/vnd.openxmlformats-officedocument.presentationml.slide+xml"/>
  <Override PartName="/ppt/notesSlides/notesSlide82.xml" ContentType="application/vnd.openxmlformats-officedocument.presentationml.notesSlide+xml"/>
  <Override PartName="/ppt/slides/slide83.xml" ContentType="application/vnd.openxmlformats-officedocument.presentationml.slide+xml"/>
  <Override PartName="/ppt/notesSlides/notesSlide83.xml" ContentType="application/vnd.openxmlformats-officedocument.presentationml.notesSlide+xml"/>
  <Override PartName="/ppt/slides/slide84.xml" ContentType="application/vnd.openxmlformats-officedocument.presentationml.slide+xml"/>
  <Override PartName="/ppt/notesSlides/notesSlide8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  <p:sldId id="333" r:id="rId80"/>
    <p:sldId id="334" r:id="rId81"/>
    <p:sldId id="335" r:id="rId82"/>
    <p:sldId id="336" r:id="rId83"/>
    <p:sldId id="337" r:id="rId84"/>
    <p:sldId id="338" r:id="rId85"/>
    <p:sldId id="339" r:id="rId8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slide" Target="slides/slide77.xml"/>
  <Relationship Id="rId80" Type="http://schemas.openxmlformats.org/officeDocument/2006/relationships/slide" Target="slides/slide78.xml"/>
  <Relationship Id="rId81" Type="http://schemas.openxmlformats.org/officeDocument/2006/relationships/slide" Target="slides/slide79.xml"/>
  <Relationship Id="rId82" Type="http://schemas.openxmlformats.org/officeDocument/2006/relationships/slide" Target="slides/slide80.xml"/>
  <Relationship Id="rId83" Type="http://schemas.openxmlformats.org/officeDocument/2006/relationships/slide" Target="slides/slide81.xml"/>
  <Relationship Id="rId84" Type="http://schemas.openxmlformats.org/officeDocument/2006/relationships/slide" Target="slides/slide82.xml"/>
  <Relationship Id="rId85" Type="http://schemas.openxmlformats.org/officeDocument/2006/relationships/slide" Target="slides/slide83.xml"/>
  <Relationship Id="rId86" Type="http://schemas.openxmlformats.org/officeDocument/2006/relationships/slide" Target="slides/slide84.xml"/>
  <Relationship Id="rId87" Type="http://schemas.openxmlformats.org/officeDocument/2006/relationships/presProps" Target="presProps.xml"/>
  <Relationship Id="rId88" Type="http://schemas.openxmlformats.org/officeDocument/2006/relationships/viewProps" Target="viewProps.xml"/>
  <Relationship Id="rId8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ர் இங்கே இல்லை, அவர் உயிர்த்தெழுந்தார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மனுஷகுமாரன் பாவிகளான மனுஷர் கைகளில் ஒப்புக்கொடுக்கப்படவும், சிலுவையில் அறையப்படவும், மூன்றாம்நாளில் எழுந்திருக்கவும் வேண்டுமென்பதாக அவர் கலிலேயாவிலிருந்த காலத்தில் உங்களுக்குச் சொன்னதை நினைவுகூருங்கள் என்ற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மனுஷகுமாரன் பாவிகளான மனுஷர் கைகளில் ஒப்புக்கொடுக்கப்படவும், சிலுவையில் அறையப்படவும், மூன்றாம்நாளில் எழுந்திருக்கவும் வேண்டுமென்பதாக அவர் கலிலேயாவிலிருந்த காலத்தில் உங்களுக்குச் சொன்னதை நினைவுகூருங்கள் என்றா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பொழுது அவர்கள் அவருடைய வார்த்தைகளை நினைவுகூர்ந்து,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கல்லறையை விட்டுத் திரும்பிப் போய், இந்தச் சங்கதிகளெல்லாவற்றையும் பதினொருவருக்கும் மற்றெல்லாருக்கும் அறிவித்தா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வைகளை அப்போஸ்தலருக்குச் சொன்னவர்கள் மகதலேனா மரியாளும், யோவன்னாளும், யாக்கோபின் தாயாகிய மரியாளும் இவர்களுடனேகூட இருந்த மற்ற ஸ்திரீகளுமே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வைகளை அப்போஸ்தலருக்குச் சொன்னவர்கள் மகதலேனா மரியாளும், யோவன்னாளும், யாக்கோபின் தாயாகிய மரியாளும் இவர்களுடனேகூட இருந்த மற்ற ஸ்திரீகளுமே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வர்களுடைய வார்த்தைகள் அவர்களுக்கு வீண்பேச்சாகத் தோன்றினதினால், அவர்கள் இவர்களை நம்பவில்லை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ேதுருவோ எழுந்திருந்து கல்லறையினிடத்திற்கு ஓடி, அதற்குள்ளே குனிந்துபார்க்கையில், சீலைகளைத் தனிப்பட வைத்திருக்கக்கண்டு, சம்பவித்ததைக் குறித்துத் தன்னில் ஆச்சரியப்பட்டுக்கொண்டுபோன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ேதுருவோ எழுந்திருந்து கல்லறையினிடத்திற்கு ஓடி, அதற்குள்ளே குனிந்துபார்க்கையில், சீலைகளைத் தனிப்பட வைத்திருக்கக்கண்டு, சம்பவித்ததைக் குறித்துத் தன்னில் ஆச்சரியப்பட்டுக்கொண்டுபோன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வாரத்தின் முதலாம்நாள் அதிகாலையிலே தாங்கள் ஆயத்தம்பண்ணின அந்த கந்தவர்க்கங்களை அவர்கள் எடுத்துக்கொண்டு வேறு சில ஸ்திரீகளோடுங்கூடக் கல்லறையினிடத்தில் வந்தார்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ன்றையத்தினமே அவர்களில் இரண்டுபேர் எருசலேமுக்கு ஏழு அல்லது எட்டு மைல் தூரமான எம்மாவு என்னும் கிராமத்துக்குப் போனார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ன்றையத்தினமே அவர்களில் இரண்டுபேர் எருசலேமுக்கு ஏழு அல்லது எட்டு மைல் தூரமான எம்மாவு என்னும் கிராமத்துக்குப் போனார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போகையில் இந்த வர்த்தமானங்கள் யாவையுங்குறித்து அவர்கள் ஒருவரோடொருவர் பேசிக்கொண்டா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ப்படி அவர்கள் பேசி, சம்பாஷித்துக்கொண்டிருக்கையில், இயேசு தாமே சேர்ந்து அவர்களுடனேகூட நடந்துபோனார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ப்படி அவர்கள் பேசி, சம்பாஷித்துக்கொண்டிருக்கையில், இயேசு தாமே சேர்ந்து அவர்களுடனேகூட நடந்துபோனார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ஆனாலும் அவரை அறியாதபடிக்கு அவர்களுடைய கண்கள் மறைக்கப்பட்டிருந்தது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ப்பொழுது அவர் அவர்களை நோக்கி: நீங்கள் துக்கமுகமுள்ளவர்களாய் வழிநடந்து, ஒருவருக்கொருவர் சொல்லிக்கொள்ளுகிற காரியங்கள் என்னவென்று கேட்டார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ப்பொழுது அவர் அவர்களை நோக்கி: நீங்கள் துக்கமுகமுள்ளவர்களாய் வழிநடந்து, ஒருவருக்கொருவர் சொல்லிக்கொள்ளுகிற காரியங்கள் என்னவென்று கேட்டார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ர்களில் ஒருவனாகிய கிலெயோப்பா என்பவன் பிரதியுத்தரமாக: இந்நாட்களில் எருசலேமிலே நடந்தவைகளை அறியாதபடிக்கு நீர் அந்நியராயிருக்கிறீரோ என்ற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ர்களில் ஒருவனாகிய கிலெயோப்பா என்பவன் பிரதியுத்தரமாக: இந்நாட்களில் எருசலேமிலே நடந்தவைகளை அறியாதபடிக்கு நீர் அந்நியராயிருக்கிறீரோ என்ற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வாரத்தின் முதலாம்நாள் அதிகாலையிலே தாங்கள் ஆயத்தம்பண்ணின அந்த கந்தவர்க்கங்களை அவர்கள் எடுத்துக்கொண்டு வேறு சில ஸ்திரீகளோடுங்கூடக் கல்லறையினிடத்தில் வந்தார்க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ர்: எவைகள் என்றார். அதற்கு அவர்கள். நசரேயனாகிய இயேசுவைக் குறித்தவைகளே; அவர் தேவனுக்கு முன்பாகவும் ஜனங்களெல்லாருக்கு முன்பாகவும் செய்கையிலும் வாக்கிலும் வல்லமையுள்ள தீர்க்கதரிசியாயிருந்தார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ர்: எவைகள் என்றார். அதற்கு அவர்கள். நசரேயனாகிய இயேசுவைக் குறித்தவைகளே; அவர் தேவனுக்கு முன்பாகவும் ஜனங்களெல்லாருக்கு முன்பாகவும் செய்கையிலும் வாக்கிலும் வல்லமையுள்ள தீர்க்கதரிசியாயிருந்தார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நம்முடைய பிரதான ஆசாரியரும் அதிகாரிகளும் அவரை மரண ஆக்கினைக்குட்படுத்தி, சிலுவையில் அறைந்தார்க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நம்முடைய பிரதான ஆசாரியரும் அதிகாரிகளும் அவரை மரண ஆக்கினைக்குட்படுத்தி, சிலுவையில் அறைந்தார்கள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ரே இஸ்ரவேலை மீட்டிரட்சிப்பவர் என்று நாங்கள் நம்பியிருந்தோம் இவைகள் சம்பவித்து இன்று மூன்று நாளாகிறது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ரே இஸ்ரவேலை மீட்டிரட்சிப்பவர் என்று நாங்கள் நம்பியிருந்தோம் இவைகள் சம்பவித்து இன்று மூன்று நாளாகிறது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ஆனாலும் எங்கள் கூட்டத்தைச் சேர்ந்த சில ஸ்திரீகள் அதிகாலமே கல்லறையினிடத்திற்குப்போய்,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ருடைய சரீரத்தைக் காணாமல், திரும்பிவந்து, அவர் உயிரோடிருக்கிறாரென்று சொன்ன தேவதூரைத் தரிசித்தோம் என்று சொல்லி, எங்களைப் பிரமிக்கப்பண்ணினார்க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ருடைய சரீரத்தைக் காணாமல், திரும்பிவந்து, அவர் உயிரோடிருக்கிறாரென்று சொன்ன தேவதூரைத் தரிசித்தோம் என்று சொல்லி, எங்களைப் பிரமிக்கப்பண்ணினார்கள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ப்பொழுது எங்களிலே சிலர் கல்லறையினிடத்திற்குப் போய், ஸ்திரீகள் சொன்னபடியே கண்டார்கள்; அவரையோ காணவில்லை என்றார்கள்,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ல்லறையை அடைத்திருந்த கல் புரட்டித் தள்ளப்பட்டிருக்கிறதைக் கண்டு,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ப்பொழுது எங்களிலே சிலர் கல்லறையினிடத்திற்குப் போய், ஸ்திரீகள் சொன்னபடியே கண்டார்கள்; அவரையோ காணவில்லை என்றார்கள்,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ப்பொழுது அவர் அவர்களை நோக்கி: தீர்க்கதரிசிகள் சொன்ன யாவையும் விசுவாசிக்கிறதற்குப் புத்தியில்லாத மந்த இருதயமுள்ளவர்களே,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கிறிஸ்து இவ்விதமாகப் பாடுபடவும், தமது மகிமையில் பிரவேசிக்கவும் வேண்டியதில்லையா என்று சொல்லி,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மோசே முதலிய சகல தீர்க்கதரிசிகளும் எழுதின வேதவாக்கியங்களெல்லாவற்றிலும் தம்மைக்குறித்துச் சொல்லியவைகளை அவர்களுக்கு விவரித்துக் காண்பித்தார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மோசே முதலிய சகல தீர்க்கதரிசிகளும் எழுதின வேதவாக்கியங்களெல்லாவற்றிலும் தம்மைக்குறித்துச் சொல்லியவைகளை அவர்களுக்கு விவரித்துக் காண்பித்தார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த்தருணத்தில் தாங்கள் போகிற கிராமத்துக்குச் சமீபமானார்கள். அப்பொழுது அவர் அப்புறம் போகிறவர் போலக் காண்பித்தார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த்தருணத்தில் தாங்கள் போகிற கிராமத்துக்குச் சமீபமானார்கள். அப்பொழுது அவர் அப்புறம் போகிறவர் போலக் காண்பித்தார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வர்கள் அவரை நோக்கி: நீர் எங்களுடனே தங்கியிரும், சாயங்காலமாயிற்று, பொழுதும் போயிற்று என்று அவரை வருந்திக் கேட்டுக்கொண்டார்கள். அப்பொழுது அவர் அவர்களுடனே தங்கும்படி உள்ளே போனார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வர்கள் அவரை நோக்கி: நீர் எங்களுடனே தங்கியிரும், சாயங்காலமாயிற்று, பொழுதும் போயிற்று என்று அவரை வருந்திக் கேட்டுக்கொண்டார்கள். அப்பொழுது அவர் அவர்களுடனே தங்கும்படி உள்ளே போனார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வர்களோடே அவர் பந்தியிருக்கையில், அவர் அப்பத்தை எடுத்து, ஆசீர்வதித்து, அதைப்பிட்டு, அவர்களுக்குக் கொடுத்தா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உள்ளே பிரவேசித்து, கர்த்தராகிய இயேசுவின் சரீரத்தைக் காணாமல்,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வர்களோடே அவர் பந்தியிருக்கையில், அவர் அப்பத்தை எடுத்து, ஆசீர்வதித்து, அதைப்பிட்டு, அவர்களுக்குக் கொடுத்தார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ப்பொழுது அவர்களுடைய கண்கள் திறக்கப்பட்டு, அவரை அறிந்தார்கள். உடனே அவர் அவர்களுக்கு மறைந்துபோனார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ப்பொழுது அவர்கள் ஒருவரையொருவர் நோக்கி: வழியிலே அவர் நம்முடனே பேசி, வேதவாக்கியங்களை நமக்கு விளங்கக்காட்டினபொழுது, நம்முடைய இருதயம் நமக்குள்ளே கொழுந்துவிட்டு எரியவில்லையா என்று சொல்லிக்கொண்டு,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ப்பொழுது அவர்கள் ஒருவரையொருவர் நோக்கி: வழியிலே அவர் நம்முடனே பேசி, வேதவாக்கியங்களை நமக்கு விளங்கக்காட்டினபொழுது, நம்முடைய இருதயம் நமக்குள்ளே கொழுந்துவிட்டு எரியவில்லையா என்று சொல்லிக்கொண்டு,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அந்நேரமே எழுந்திருந்து, எருசலேமுக்குத் திரும்பிப்போய், பதினொருவரும் அவர்களோடிருந்தவர்களும் கூடியிருக்கக்கண்டு: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அந்நேரமே எழுந்திருந்து, எருசலேமுக்குத் திரும்பிப்போய், பதினொருவரும் அவர்களோடிருந்தவர்களும் கூடியிருக்கக்கண்டு: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கர்த்தர் மெய்யாகவே உயிர்த்தெழுந்து சீமோனுக்குத் தரிசனமானாரென்று அவர்கள் சொல்லக் கேட்டு,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வழியில் நடந்தவைகளையும், அவர் அப்பத்தைப் பிட்கையில் தாங்கள் அவரை அறிந்துகொண்டதையும் விவரித்துச் சொன்னார்கள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வழியில் நடந்தவைகளையும், அவர் அப்பத்தைப் பிட்கையில் தாங்கள் அவரை அறிந்துகொண்டதையும் விவரித்துச் சொன்னார்கள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இவைகளைக்குறித்து அவர்கள் பேசிக்கொண்டிருக்கையில், இயேசு தாமே அவர்கள் நடுவிலே நின்று: உங்களுக்குச் சமாதானம் என்றா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தைக் குறித்து மிகுந்த கலக்கமடைந்திருக்கையில், பிரகாசமுள்ள வஸ்திரந்தரித்த இரண்டுபேர் அவர்கள் அருகே, நின்றார்கள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இவைகளைக்குறித்து அவர்கள் பேசிக்கொண்டிருக்கையில், இயேசு தாமே அவர்கள் நடுவிலே நின்று: உங்களுக்குச் சமாதானம் என்றார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அவர்கள் கலங்கி, பயந்து, ஒரு ஆவியைக் காண்கிறதாக நினைத்தார்கள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அவர் அவர்களை நோக்கி: நீங்கள் ஏன் கலங்குகிறீர்கள்; உங்கள் இருதயங்களில் சந்தேகங்கள் எழும்புகிறதென்ன?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நான்தான் என்று அறியும்படி என் கைகளையும் என் கால்களையும் பாருங்கள், என்னைத் தொட்டுப்பாருங்கள்; நீங்கள் காண்கிறபடி, எனக்கு மாம்சமும் எலும்புகளும் உண்டாயிருக்கிறதுபோல ஒரு ஆவிக்கு இராதே என்று சொல்லி,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நான்தான் என்று அறியும்படி என் கைகளையும் என் கால்களையும் பாருங்கள், என்னைத் தொட்டுப்பாருங்கள்; நீங்கள் காண்கிறபடி, எனக்கு மாம்சமும் எலும்புகளும் உண்டாயிருக்கிறதுபோல ஒரு ஆவிக்கு இராதே என்று சொல்லி,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தம்முடைய கைகளையும் கால்களையும் அவர்களுக்குக் காண்பித்தார்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ஆனாலும் சந்தோஷத்தினால் அவர்கள் இன்னும் விசுவாசியாமல் ஆச்சரியப்படுகையில்: புசிக்கிறதற்கு ஏதாகிலும் இங்கே உண்டா என்று அவர்களிடத்தில் கேட்டார்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ஆனாலும் சந்தோஷத்தினால் அவர்கள் இன்னும் விசுவாசியாமல் ஆச்சரியப்படுகையில்: புசிக்கிறதற்கு ஏதாகிலும் இங்கே உண்டா என்று அவர்களிடத்தில் கேட்டார்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அப்பொழுது பொரித்த மீன்கண்டத்தையும் தேன்கூட்டுத் துணிக்கையையும் அவருக்குக் கொடுத்தார்கள்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அவைகளை அவர் வாங்கி அவர்களுக்கு முன்பாகப் புசித்து,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தைக் குறித்து மிகுந்த கலக்கமடைந்திருக்கையில், பிரகாசமுள்ள வஸ்திரந்தரித்த இரண்டுபேர் அவர்கள் அருகே, நின்றார்கள்.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அவர்களை நோக்கி: மோசேயின் நியாயப்பிரமாணத்திலும் தீர்க்கதரிசிகளின் ஆகமங்களிலும் சங்கீதங்களிலும் என்னைக் குறித்து எழுதியிருக்கிறவைகளெல்லாம் நிறைவேறவேண்டியதென்று, நான் உங்களோடிருந்தபோது உங்களுக்குச் சொல்லிக்கொண்டுவந்த விசேஷங்கள் இவைகளே என்றார்.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அவர்களை நோக்கி: மோசேயின் நியாயப்பிரமாணத்திலும் தீர்க்கதரிசிகளின் ஆகமங்களிலும் சங்கீதங்களிலும் என்னைக் குறித்து எழுதியிருக்கிறவைகளெல்லாம் நிறைவேறவேண்டியதென்று, நான் உங்களோடிருந்தபோது உங்களுக்குச் சொல்லிக்கொண்டுவந்த விசேஷங்கள் இவைகளே என்றார்.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அவர்களை நோக்கி: மோசேயின் நியாயப்பிரமாணத்திலும் தீர்க்கதரிசிகளின் ஆகமங்களிலும் சங்கீதங்களிலும் என்னைக் குறித்து எழுதியிருக்கிறவைகளெல்லாம் நிறைவேறவேண்டியதென்று, நான் உங்களோடிருந்தபோது உங்களுக்குச் சொல்லிக்கொண்டுவந்த விசேஷங்கள் இவைகளே என்றார்.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அப்பொழுது வேதவாக்கியங்களை அறிந்துகொள்ளும்படி அவர்களுடைய மனதை அவர் திறந்து அவர்களை நோக்கி:]]></a:t>
            </a:r>
          </a:p>
        </p:txBody>
      </p:sp>
    </p:spTree>
  </p:cSld>
</p:notes>
</file>

<file path=ppt/notesSlides/notesSlide7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எழுதியிருக்கிறபடி, கிறிஸ்து பாடுபடவும், மூன்றாம்நாளில் மரித்தோரிலிருந்தெழுந்திருக்கவும் வேண்டியதாயிருந்தது;]]></a:t>
            </a:r>
          </a:p>
        </p:txBody>
      </p:sp>
    </p:spTree>
  </p:cSld>
</p:notes>
</file>

<file path=ppt/notesSlides/notesSlide7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எழுதியிருக்கிறபடி, கிறிஸ்து பாடுபடவும், மூன்றாம்நாளில் மரித்தோரிலிருந்தெழுந்திருக்கவும் வேண்டியதாயிருந்தது;]]></a:t>
            </a:r>
          </a:p>
        </p:txBody>
      </p:sp>
    </p:spTree>
  </p:cSld>
</p:notes>
</file>

<file path=ppt/notesSlides/notesSlide7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அன்றியும் மனந்திரும்புதலும் பாவமன்னிப்பும் எருசலேம் தொடங்கிச் சகலதேசத்தாருக்கும் அவருடைய நாமத்தினாலே பிரசங்கிக்கப்படவும் வேண்டியது.]]></a:t>
            </a:r>
          </a:p>
        </p:txBody>
      </p:sp>
    </p:spTree>
  </p:cSld>
</p:notes>
</file>

<file path=ppt/notesSlides/notesSlide7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அன்றியும் மனந்திரும்புதலும் பாவமன்னிப்பும் எருசலேம் தொடங்கிச் சகலதேசத்தாருக்கும் அவருடைய நாமத்தினாலே பிரசங்கிக்கப்படவும் வேண்டியது.]]></a:t>
            </a:r>
          </a:p>
        </p:txBody>
      </p:sp>
    </p:spTree>
  </p:cSld>
</p:notes>
</file>

<file path=ppt/notesSlides/notesSlide7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நீங்கள் இவைகளுக்குச் சாட்சிகளாயிருக்கிறீர்கள்.]]></a:t>
            </a:r>
          </a:p>
        </p:txBody>
      </p:sp>
    </p:spTree>
  </p:cSld>
</p:notes>
</file>

<file path=ppt/notesSlides/notesSlide7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என் பிதா வாக்குத்தத்தம்பண்ணினதை, இதோ, நான் உங்களுக்கு அனுப்புகிறேன். நீங்களோ உன்னத்ததிலிருந்து வரும் பெலனால் தரிப்பிக்கப்படும் வரைக்கும் எருசலேம் நகரத்தில் இருங்கள் என்றார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ந்த ஸ்திரீகள் பயப்பட்டுத் தலைகவிழ்ந்து தரையை நோக்கி நிற்கையில், அந்த இரண்டுபேரும் அவர்களை நோக்கி: உயிரோடிருக்கிறவரை நீங்கள் மரித்தோரிடத்தில் தேடுகிறதென்ன?]]></a:t>
            </a:r>
          </a:p>
        </p:txBody>
      </p:sp>
    </p:spTree>
  </p:cSld>
</p:notes>
</file>

<file path=ppt/notesSlides/notesSlide8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என் பிதா வாக்குத்தத்தம்பண்ணினதை, இதோ, நான் உங்களுக்கு அனுப்புகிறேன். நீங்களோ உன்னத்ததிலிருந்து வரும் பெலனால் தரிப்பிக்கப்படும் வரைக்கும் எருசலேம் நகரத்தில் இருங்கள் என்றார்.]]></a:t>
            </a:r>
          </a:p>
        </p:txBody>
      </p:sp>
    </p:spTree>
  </p:cSld>
</p:notes>
</file>

<file path=ppt/notesSlides/notesSlide8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0. பின்பு அவர் பெத்தானியாவரைக்கும் அவர்களை அழைத்துக்கொண்டுபோய், தம்முடைய கைகளை உயர்த்தி, அவர்களை ஆசீர்வதித்தார்.]]></a:t>
            </a:r>
          </a:p>
        </p:txBody>
      </p:sp>
    </p:spTree>
  </p:cSld>
</p:notes>
</file>

<file path=ppt/notesSlides/notesSlide8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1. அவர்களை ஆசீர்வதிக்கையில், அவர்களை விட்டுப் பிரிந்து, பரலோகத்துக்கு எடுத்துக்கொள்ளப்பட்டார்.]]></a:t>
            </a:r>
          </a:p>
        </p:txBody>
      </p:sp>
    </p:spTree>
  </p:cSld>
</p:notes>
</file>

<file path=ppt/notesSlides/notesSlide8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2. அவர்கள் அவரைப் பணிந்துகொண்டு, மிகுந்த சந்தோஷத்தோடே எருசலேமுக்குத் திரும்பி வந்து.]]></a:t>
            </a:r>
          </a:p>
        </p:txBody>
      </p:sp>
    </p:spTree>
  </p:cSld>
</p:notes>
</file>

<file path=ppt/notesSlides/notesSlide8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3. நாடோறும் தேவாலயத்திலே தேவனைப் புகழ்ந்து துதித்துக்கொண்டிருந்தார்கள். ஆமெ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ந்த ஸ்திரீகள் பயப்பட்டுத் தலைகவிழ்ந்து தரையை நோக்கி நிற்கையில், அந்த இரண்டுபேரும் அவர்களை நோக்கி: உயிரோடிருக்கிறவரை நீங்கள் மரித்தோரிடத்தில் தேடுகிறதென்ன?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0898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4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5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6.xml"/>
</Relationships>

</file>

<file path=ppt/slides/_rels/slide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7.xml"/>
</Relationships>

</file>

<file path=ppt/slides/_rels/slide7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8.xml"/>
</Relationships>

</file>

<file path=ppt/slides/_rels/slide7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9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8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0.xml"/>
</Relationships>

</file>

<file path=ppt/slides/_rels/slide8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1.xml"/>
</Relationships>

</file>

<file path=ppt/slides/_rels/slide8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2.xml"/>
</Relationships>

</file>

<file path=ppt/slides/_rels/slide8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3.xml"/>
</Relationships>

</file>

<file path=ppt/slides/_rels/slide8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4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He is not here, but has risen: remember how he spoke unto you when he was yet in Galile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Saying, The Son of man must be delivered into the hands of sinful men, and be crucified, an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ird day rise aga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they remembered his word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returned from the tomb, and told all these things unto the eleven, and to all the res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It was Mary Magdalene and Joanna, and Mary the mother of James, and other women that were wi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m, which told these things unto the apostl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their words seemed to them as idle tales, and they believed them no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Then arose Peter, and ran unto the tomb; and stooping down, he beheld the linen clothes laid b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mselves, and departed, wondering in himself at that which was come to pa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Now upon the first day of the week, very early in the morning, they came unto the tomb, bring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, behold, two of them went that same day to a village called Emmaus, which was from Jerusale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bout threescore furlong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4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they talked together of all these things which had happen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4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it came to pass, that, while they communed together and reasoned, Jesus himself drew near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4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went with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4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But their eyes were held that they should not know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4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he said unto them, What manner of communications are these that all of you have one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4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other, as all of you walk, and are sa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4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the one of them, whose name was Cleopas, answering said unto him, Are you only a stranger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4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erusalem, and have not known the things which are come to pass there in these day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spices which they had prepared, and certain others with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4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he said unto them, What things? And they said unto him, Concerning Jesus of Nazareth, whi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4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as a prophet mighty in deed and word before God and all the peopl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4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how the chief priests and our rulers delivered him to be condemned to death, and ha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4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rucified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4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But we trusted that it had been he which should have redeemed Israel: and beside all this,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4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ay is the third day since these things were don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4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Yea, and certain women also of our company made us astonished, which were early at the tomb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4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nd when they found not his body, they came, saying, that they had also seen a vision of angel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4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ich said that he was aliv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4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And certain of them which were with us went to the tomb, and found it even so as the women ha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they found the stone rolled away from the tomb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4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id: but him they saw no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4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Then he said unto them, O fools, and slow of heart to believe all that the prophets have spoken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4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Ought not Christ to have suffered these things, and to enter into his glor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4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And beginning at Moses and all the prophets, he expounded unto them in all the scriptures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4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ings concerning himsel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4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And they drew nigh unto the village, where they went: and he made as though he would have go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4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urt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4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But they constrained him, saying, Abide with us: for it is toward evening, and the day is fa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4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pent. And he went in to tarry with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4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And it came to pass, as he sat at food with them, he took bread, and blessed it, and brake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they entered in, and found not the body of the Lord Jesu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4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ave to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4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And their eyes were opened, and they knew him; and he vanished out of their sigh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4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And they said one to another, Did not our heart burn within us, while he talked with us by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4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ay, and while he opened to us the scriptur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4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And they rose up the same hour, and returned to Jerusalem, and found the eleven gather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4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gether, and them that were with them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4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Saying, The Lord has risen indeed, and has appeared to Sim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4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And they told what things were done in the way, and how he was known of them in breaking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4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rea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4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And as they thus spoke, Jesus himself stood in the midst of them, and says unto them, Peace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it came to pass, as they were much perplexed thereabout, behold, two men stood by them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4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to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4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But they were terrified and affrighted, and supposed that they had seen a spir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4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And he said unto them, Why are all of you troubled? and why do thoughts arise in your heart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4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Behold my hands and my feet, that it is I myself: handle me, and see; for a spirit has not fles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4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bones, as all of you see me hav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4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And when he had thus spoken, he showed them his hands and his fee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4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And while they yet believed not for joy, and wondered, he said unto them, Have all of you he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4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y foo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4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And they gave him a piece of a broiled fish, and of an honeycomb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4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And he took it, and did eat before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ining garment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4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And he said unto them, These are the words which I spoke unto you, while I was yet with you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4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all things must be fulfilled, which were written in the law of Moses, and in the prophets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4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the psalms, concerning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4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Then opened he their understanding, that they might understand the scripture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4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And said unto them, Thus it is written, and thus it was essential for Christ to suffer, and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4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ise from the dead the third day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4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And that repentance and remission of sins should be preached in his name among all nation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4]]>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ginning at Jerusal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4]]>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And all of you are witnesses of these thing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4]]>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And, behold, I send the promise of my Father upon you: but tarry all of you in the city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as they were afraid, and bowed down their faces to the earth, they said unto them, Why see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4]]>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erusalem, until all of you be imbued with power from on hig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4]]>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0. And he led them out as far as to Bethany, and he lifted up his hands, and blessed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4]]>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1. And it came to pass, while he blessed them, he was parted from them, and carried up into heav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4]]>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2. And they worshipped him, and returned to Jerusalem with great joy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4]]>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3. And were continually in the temple, praising and blessing God. Am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l of you the living among the dea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2026-07-14T23:59:39Z</dcterms:created>
  <dcterms:modified xsi:type="dcterms:W3CDTF">2026-07-14T23:59:39Z</dcterms:modified>
  <dc:title>லூக்கா : 24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