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presProps" Target="presProps.xml"/>
  <Relationship Id="rId32" Type="http://schemas.openxmlformats.org/officeDocument/2006/relationships/viewProps" Target="viewProps.xml"/>
  <Relationship Id="rId3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லிஸ்தரின் அதிபதிகளையெல்லாம் அழைப்பித்து, தங்களண்டையிலே கூடிவரச் செய்து: இஸ்ரவேலின் தேவனுடைய பெட்டியை நாம் என்ன செய்யவேண்டும் என்று கேட்டார்கள். அவர்கள்: இஸ்ரவேலின் தேவனுடைய பெட்டியை காத் பட்டணமட்டும் எடுத்துச் சுற்றிக்கொண்டு போகவேண்டும் என்றார்கள்; அப்படியே இஸ்ரவேலின் தேவனுடைய பெட்டியை எடுத்துச் சுற்றிக் கொண்டுபோனார்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எடுத்துச் சுற்றிக்கொண்டு போனபின்பு, கர்த்தருடைய கை அந்தப் பட்டணத்தின்மேல் மகா உக்கிரமாக இறங்கிற்று; அந்தப் பட்டணத்தின் மனுஷருக்குள், சிறியவர் துவக்கிப் பெரியவர்மட்டும், மூலவியாதியை உண்டாக்கி, அவர்களை வாதித்த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ை எடுத்துச் சுற்றிக்கொண்டு போனபின்பு, கர்த்தருடைய கை அந்தப் பட்டணத்தின்மேல் மகா உக்கிரமாக இறங்கிற்று; அந்தப் பட்டணத்தின் மனுஷருக்குள், சிறியவர் துவக்கிப் பெரியவர்மட்டும், மூலவியாதியை உண்டாக்கி, அவர்களை வாதித்த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ெலிஸ்தர் தேவனுடைய பெட்டியைப் பிடித்து, அதை எபெனேசரிலிருந்து அஸ்தோத்திற்குக் கொண்டுபோன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ால் அவர்கள் தேவனுடைய பெட்டியை எக்ரோனுக்கு அனுப்பினார்கள்; தேவனுடைய பெட்டி எக்ரோனுக்கு வருகிறபோது, எக்ரோன் ஊரார்: எங்களையும் எங்கள் ஜனங்களையும் கொன்றுபோட, இஸ்ரவேலின் தேவனுடைய பெட்டியை எடுத்து, எங்களண்டைக்குச் சுற்றிக்கொண்டு வந்தார்கள் என்று கூக்குரலிட்ட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ால் அவர்கள் தேவனுடைய பெட்டியை எக்ரோனுக்கு அனுப்பினார்கள்; தேவனுடைய பெட்டி எக்ரோனுக்கு வருகிறபோது, எக்ரோன் ஊரார்: எங்களையும் எங்கள் ஜனங்களையும் கொன்றுபோட, இஸ்ரவேலின் தேவனுடைய பெட்டியை எடுத்து, எங்களண்டைக்குச் சுற்றிக்கொண்டு வந்தார்கள் என்று கூக்குரலிட்ட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ினால் அவர்கள் தேவனுடைய பெட்டியை எக்ரோனுக்கு அனுப்பினார்கள்; தேவனுடைய பெட்டி எக்ரோனுக்கு வருகிறபோது, எக்ரோன் ஊரார்: எங்களையும் எங்கள் ஜனங்களையும் கொன்றுபோட, இஸ்ரவேலின் தேவனுடைய பெட்டியை எடுத்து, எங்களண்டைக்குச் சுற்றிக்கொண்டு வந்தார்கள் என்று கூக்குரலிட்ட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ெலிஸ்தர் தேவனுடைய பெட்டியைப் பிடித்து, தாகோனின் கோவிலிலே கொண்டுவந்து, தாகோனண்டையிலே வைத்த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லிஸ்தரின் அதிபதிகளையெல்லாம் கூடி வரும் படி அழைத்து: இஸ்ரவேலின் தேவன் எங்களையும் எங்கள் ஜனங்களையும் கொன்றுபோடாதபடிக்கு, அவருடைய பெட்டியை அதின் ஸ்தானத்திற்குத் திரும்ப அனுப்பிவிடுங்கள் என்றார்கள்; அந்தப் பட்டணமெங்கும் சாவு மும்முரமாயிருந்தது; தேவனுடைய கை அங்கே மகா பாரமாயிர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லிஸ்தரின் அதிபதிகளையெல்லாம் கூடி வரும் படி அழைத்து: இஸ்ரவேலின் தேவன் எங்களையும் எங்கள் ஜனங்களையும் கொன்றுபோடாதபடிக்கு, அவருடைய பெட்டியை அதின் ஸ்தானத்திற்குத் திரும்ப அனுப்பிவிடுங்கள் என்றார்கள்; அந்தப் பட்டணமெங்கும் சாவு மும்முரமாயிருந்தது; தேவனுடைய கை அங்கே மகா பாரமாயிர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 ஊராரைப் பாழாக்கும் படிக்கு கர்த்தருடைய கை அவர்கள் மேல் பாரமாயிருந்தது; அவர் அஸ்தோத்தின் ஜனங்களையும், அதின் எல்லைகளுக்குள் இருக்கிறவர்களையும் மூலவியாதியினால் வாதித்தா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பெலிஸ்தரின் அதிபதிகளையெல்லாம் கூடி வரும் படி அழைத்து: இஸ்ரவேலின் தேவன் எங்களையும் எங்கள் ஜனங்களையும் கொன்றுபோடாதபடிக்கு, அவருடைய பெட்டியை அதின் ஸ்தானத்திற்குத் திரும்ப அனுப்பிவிடுங்கள் என்றார்கள்; அந்தப் பட்டணமெங்கும் சாவு மும்முரமாயிருந்தது; தேவனுடைய கை அங்கே மகா பாரமாயிர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ஸ்தோத் ஊரார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; அப்பொழுது அவர்கள் தாகோனை எடுத்து, அதை அதின் ஸ்தானத்திலே திரும்பவும் நிறுத்தினார்கள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ஸ்தோத் ஊரார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; அப்பொழுது அவர்கள் தாகோனை எடுத்து, அதை அதின் ஸ்தானத்திலே திரும்பவும் நிறுத்தினார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மல்லாமல், தாகோனின் தலையும் அதின் இரண்டு கைகளும் வாசற்படியின்மேல் உடைபட்டுக் கிடந்தது; தாகோனுக்கு உடல்மாத்திரம் மீதியாயிருந்த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மல்லாமல், தாகோனின் தலையும் அதின் இரண்டு கைகளும் வாசற்படியின்மேல் உடைபட்டுக் கிடந்தது; தாகோனுக்கு உடல்மாத்திரம் மீதியாயிருந்த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கள் மறுநாள் காலமே எழுந்திருந்து வந்தபோது, இதோ, தாகோன் கர்த்தருடைய பெட்டிக்கு முன்பாகத் தரையிலே முகங்குப்புற விழுந்துகிடந்ததுமல்லாமல், தாகோனின் தலையும் அதின் இரண்டு கைகளும் வாசற்படியின்மேல் உடைபட்டுக் கிடந்தது; தாகோனுக்கு உடல்மாத்திரம் மீதியாயிருந்த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ெத்துப்போகாதிருந்தவர்கள் மூலவியாதியினால் வாதிக்கப்பட்டதினால், அந்தப் பட்டணத்தின் கூக்குரல் வானபரியந்தம் எழும்பிற்ற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ெத்துப்போகாதிருந்தவர்கள் மூலவியாதியினால் வாதிக்கப்பட்டதினால், அந்தப் பட்டணத்தின் கூக்குரல் வானபரியந்தம் எழும்பிற்று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ஆதலால் இந்நாள்வரைக்கும் தாகோனின் பூஜாசாரிகளும் தாகோனின் கோவிலுக்குள் பிரவேசிக்கிற யாவரும் அஸ்தோத்திலிருக்கிற தாகோனுடைய வாசற்படியை மிதிக்கிறதில்லை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 ஊராரைப் பாழாக்கும் படிக்கு கர்த்தருடைய கை அவர்கள் மேல் பாரமாயிருந்தது; அவர் அஸ்தோத்தின் ஜனங்களையும், அதின் எல்லைகளுக்குள் இருக்கிறவர்களையும் மூலவியாதியினால் வாதித்த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 ஊராரைப் பாழாக்கும் படிக்கு கர்த்தருடைய கை அவர்கள் மேல் பாரமாயிருந்தது; அவர் அஸ்தோத்தின் ஜனங்களையும், அதின் எல்லைகளுக்குள் இருக்கிறவர்களையும் மூலவியாதியினால் வாதித்த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ஸ்தோத் ஊராரைப் பாழாக்கும் படிக்கு கர்த்தருடைய கை அவர்கள் மேல் பாரமாயிருந்தது; அவர் அஸ்தோத்தின் ஜனங்களையும், அதின் எல்லைகளுக்குள் இருக்கிறவர்களையும் மூலவியாதியினால் வாதித்த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 நடந்ததை அஸ்தோத்தின் ஜனங்கள் கண்டபோது; இஸ்ரவேலின் தேவனுடைய கை நமது மேலும், நம்முடைய தேவனாகிய தாகோனின்மேலும் கடினமாயிருக்கிறபடியால், அவருடைய பெட்டி நம்மிடத்தில் இருக்கலாகாது என்று சொல்லி;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டி நடந்ததை அஸ்தோத்தின் ஜனங்கள் கண்டபோது; இஸ்ரவேலின் தேவனுடைய கை நமது மேலும், நம்முடைய தேவனாகிய தாகோனின்மேலும் கடினமாயிருக்கிறபடியால், அவருடைய பெட்டி நம்மிடத்தில் இருக்கலாகாது என்று சொல்லி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லிஸ்தரின் அதிபதிகளையெல்லாம் அழைப்பித்து, தங்களண்டையிலே கூடிவரச் செய்து: இஸ்ரவேலின் தேவனுடைய பெட்டியை நாம் என்ன செய்யவேண்டும் என்று கேட்டார்கள். அவர்கள்: இஸ்ரவேலின் தேவனுடைய பெட்டியை காத் பட்டணமட்டும் எடுத்துச் சுற்றிக்கொண்டு போகவேண்டும் என்றார்கள்; அப்படியே இஸ்ரவேலின் தேவனுடைய பெட்டியை எடுத்துச் சுற்றிக் கொண்டுபோன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ெலிஸ்தரின் அதிபதிகளையெல்லாம் அழைப்பித்து, தங்களண்டையிலே கூடிவரச் செய்து: இஸ்ரவேலின் தேவனுடைய பெட்டியை நாம் என்ன செய்யவேண்டும் என்று கேட்டார்கள். அவர்கள்: இஸ்ரவேலின் தேவனுடைய பெட்டியை காத் பட்டணமட்டும் எடுத்துச் சுற்றிக்கொண்டு போகவேண்டும் என்றார்கள்; அப்படியே இஸ்ரவேலின் தேவனுடைய பெட்டியை எடுத்துச் சுற்றிக் கொண்டுபோன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য়ে যাও|” সেই মতো পলেষ্টীয়রা পবিত্র সিন্দুক সেখান থেকে সরিয়ে দ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কিন্তু তারা ঈশ্বরের পবিত্র সিন্দুক গাতে নিয়ে যাবার পর প্রভু সেখানকার শহরের লোকদের শাস্তি দিলেন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া বেশ ভয় পেয়ে গেল| তারা বিপদে পড়ল| বালক বৃদ্ধ সকলের গায়েই টিউমার বা অর্বুদ দেখা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পলেষ্টীয়রা এবন্-এষর থেকে অস্দোদে ঈশ্বরের পবিত্র সিন্দুক নি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াই পলেষ্টীয়রা ঈশ্বরের পবিত্র সিন্দুক ইক্রোণে পাঠিয়ে দিল|কিন্তু সেটা ইক্রোণে এলে সেখানক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লোকরা ক্রন্দন কর, “কেন তোমরা ইস্রায়েলের ঈশ্বরের পবিত্র সিন্দুক আমাদের ইক্রোণে আনলে? তোমরা কি আমাদ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 আমাদের লোকদের মেরে ফেলতে চাও?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পলেষ্টীয়রা ঈশ্বরের পবিত্র সিন্দুকটি দাগোনের মন্দিরে এনে সেটা দাগোনের মূর্ত্তির পাশে রাখ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ইক্রোণের লোকরা পলেষ্টীয় শাসকদের ডেকে বলল, “ইস্রায়েলের ঈশ্বরের সিন্দুক যেখানে ছিল সেখান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াঠিয়ে দাও| এই সিন্দুক আমাদের এবং আমাদের লোকদের মেরে ফেলার আগেই কাজটা করে ফেল|”সারা শহরের যেখান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প্রভু এবার অস্দোদের লোকদের এবং তাদের প্রতিবেশীদের জীবন দুর্বিষহ করে তুললেন| প্রভু তাদের য়থেষ্ট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ঈশ্বরের হাতের আঘাত পড়েছিল সেখানে ভয়ঙ্কর শাস্তি হয়েছি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পরদিন সকালে অস্দোদের লোকরা দেখল দাগোনের মূর্ত্তিটা প্রভুর সিন্দুকের সামনেই মুখ থুবড়ে মাটিতে পড়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ছে|অস্দোদের লোকরা মূর্ত্তিটাকে তুলে তার জায়গায় ঠিক করে রাখ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কিন্তু তার পরের দিন ঘুম থেকে উঠে তারা আবার দেখল, দাগোন আবার মাটিতে পড়ে আছে| প্রভুর পবিত্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সিন্দুকের সামনে দাগোন উপুড় হয়ে পড়ে রযেছে| এবার দাগোনের মাথা এবং দুটো হাত ভাঙ্গা ছিল এবং চৌকাঠ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পর পড়ে ছিল| শুধু দেহটাই আস্ত রযেছে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বহু লোক মারা গেল| আর যারা বেঁচে রইল তাদের গায়ে আব দেখা দিল| স্বর্গের দিকে তাকিযে তারা খুব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াঁদতে শুরু কর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এই কারণে এমনকি আজও দাগোনের মন্দিরের চৌকাঠে কি যাজক কি অন্যান্য লোকরা কেউই পা মাড়াতে চায না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পদে ফেললেন| তাদের গায়ে জায়গায় জায়গায় টিউমার বা অর্বুদ দেখা দিল| সবই তাঁর আঘাত| তারপর তিন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ওদের দিকে অসংখ্য় ইঁদুর ছেড়ে দিলেন| তারা জাহাজে এবং মাটিতে ছোটাছুটি করতে লাগল| শহরের লোকরা বেশ ভয়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েয়ে গেল|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এইসব দেখে অস্দোদের লোকরা বলাবলি করল, “ইস্রায়েলের ঈশ্বরের পবিত্র সিন্দুক এখানে যেন না থাক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ইস্রায়েলের ঈশ্বর আমাদের আর দেবতা দাগোনকে শাস্তি দিচ্ছেন|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অস্দোদের লোকরা পাঁচজন পলেষ্টীয় শাসককে ডাকল| তাদের ওরা জিজ্ঞেস করল, “ইস্রায়েলের ঈশ্বরের এ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বিত্র সিন্দুক নিয়ে আমাদের কি করা উচিত্‌?”শাসকরা বলল, “ইস্রায়েলের ঈশ্বরের পবিত্র সিন্দুক গাত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 சாமுவேல்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2026-07-18T18:05:44Z</dcterms:created>
  <dcterms:modified xsi:type="dcterms:W3CDTF">2026-07-18T18:05:44Z</dcterms:modified>
  <dc:title>1 சாமுவேல்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