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ea, . . . life's boundless sea, . . .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tormy winds ... are bearing me; . . .
Though fierce and wild ... the surges roar, . . . 
They'll bear me all . . . the sooner o'er. . . .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ea, the boundless sea, 
My Saviour's hand is leading me ; 
Whate'er of ill or pain I bear, 
His tender love is with me the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bove the clouds . . and storms life, . . . 
Above its care, . . its toil and strife
My Saviour's cross . . I see afar
My beacon light, . my guiding Star. . . 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yond the sea, . the raging sea, . . . 
There is a home . . reserved for me; . . .
The light that gems . brow . . . my Savour's brow . . . 
With glory gilds . . my pathway now . . 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cross the sea, . the restless sea, . . . 
My onward course . . . shall brighter be . . . 
Though ocean waves . . .  may loudly roar, . . .
They'll bear me all . . . the sooner o'er 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2026-06-18T07:48:16Z</dcterms:created>
  <dcterms:modified xsi:type="dcterms:W3CDTF">2026-06-18T07:48:16Z</dcterms:modified>
  <dc:title>Hymn : 985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