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tood outside the gate, 
A poor, wayfaring child ; 
Within my heart there beat 
A tempest loud and wild ; 
A fear oppressed my soul 
That I might be too late ! 
And oh, I trembled sore, 
And prayed outside the gate, 
And prayed outside the gat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Oh, Mercy !  loud I cried, 
“Now give me rest from sin !  
“I will !  a voice replied ; 
And Mercy let me in : 
She bound my bleeding wounds, 
And soothed my heart opprest ; 
She washed away my guilt, 
And gave me peace and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Mercy's guise I knew 
The Saviour long abused, 
Who often sought my heart, 
And wept when 1 refused. 
Oh, what a blest return 
For all my years of sin !---- 
I stood outside the gate, 
And Jesus let me 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2026-07-31T14:02:22Z</dcterms:created>
  <dcterms:modified xsi:type="dcterms:W3CDTF">2026-07-31T14:02:22Z</dcterms:modified>
  <dc:title>Hymn : 482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