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5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 கொண்டா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ுகுல மீட்புக்காக வந்தவரும் இ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சாப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த்தவர் இ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வாசலை திறந்தவர் இ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ஜீவனையும் தந்தவரும் இ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ல் வந்துதித்த மெய்யான ஒள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சூரியனாய் வந்த வரும் இ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 இருளை நீக்கியவர் இ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வாழ்க்கையை தந்தவரும் இ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கோடி ஸ்தோத்தி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ிலும் பூமியிலும் உயர்ந்தவர் இ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நாமத்திலும் மேலான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ய்களும் நோய்களும் நடுங்கியே ஓ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ுள்ள தேவனும் இ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ெடுப்போ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ின் பாதத்திலே அர்ப்பணிப்போ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ார வாழவை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தேவ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ம் சேர்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ராஜ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ும் கனமும் மகிமை செலு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2026-07-30T13:47:16Z</dcterms:created>
  <dcterms:modified xsi:type="dcterms:W3CDTF">2026-07-30T13:47:16Z</dcterms:modified>
  <dc:title>துதிப் பாடல்கள் : 975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