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ருபையின் மேல் மா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டம் நா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ிரீகளுக்குள் மரியாள் பெற்ற பாக்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பாடி என்றும் தேடுவோம்- இரட்டி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யத்தின் மேல் மா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தொனியாய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முனையில் சிறு தாவீத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வீரராக என்றும் ஜெயிப்போம்- இரட்ட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ம்பிக்கையின் மேல் நம்ப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விசுவாச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ான நன்மைகள் த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ப்போஸ்தலர் காலம் நட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நாம் என்றும் காணுவோம்- இரட்ட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ரிசுத்தம் மேல்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ில்லாமல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ூரியன் ஏசுவ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அணிந்து என்றும் ஆளுவோம்- இரட்ட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கிமையின் மேல் மா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நா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மை நேரத்திலே பறந்தே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டன் நாம் என்றும் வாழுவோம்-இரட்ட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க்க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மாரிமேல் பின் மாரி மழ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னின்று வந்திற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த்தின் மேலே மா பெ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் நா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்வைதனை எலிசா அடைந்தாற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ின்றி பெலன் என்றும் ந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2026-07-30T21:40:08Z</dcterms:created>
  <dcterms:modified xsi:type="dcterms:W3CDTF">2026-07-30T21:40:08Z</dcterms:modified>
  <dc:title>துதிப் பாடல்கள் : 557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