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presProps" Target="presProps.xml"/>
  <Relationship Id="rId79" Type="http://schemas.openxmlformats.org/officeDocument/2006/relationships/viewProps" Target="viewProps.xml"/>
  <Relationship Id="rId80"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Every male among the priests shall eat thereof: it shall be eaten in the holy place: it is most holy.]]></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s the sin offering is, so is the trespass offering: there is one law for them: the priest that makes atonement therewith shall have i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s the sin offering is, so is the trespass offering: there is one law for them: the priest that makes atonement therewith shall have i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priest that offers any man's burnt offering, even the priest shall have to himself the skin of the burnt offering which he has offere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the priest that offers any man's burnt offering, even the priest shall have to himself the skin of the burnt offering which he has offered.]]></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all the food offering that is baked in the oven, and all that is dressed in the frying pan, and in the pan, shall be the priest's that offers i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all the food offering that is baked in the oven, and all that is dressed in the frying pan, and in the pan, shall be the priest's that offers it.]]></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very food offering, mingled with oil, and dry, shall all the sons of Aaron have, one as much as anoth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every food offering, mingled with oil, and dry, shall all the sons of Aaron have, one as much as anoth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is is the law of the sacrifice of peace offerings, which he shall offer unto the LORD.]]></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Likewise this is the law of the trespass offering: it is most holy.]]></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he offer it for a thanksgiving, then he shall offer with the sacrifice of thanksgiving unleavened cakes mingled with oil, and unleavened wafers anointed with oil, and cakes mingled with oil, of fine flour, frie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he offer it for a thanksgiving, then he shall offer with the sacrifice of thanksgiving unleavened cakes mingled with oil, and unleavened wafers anointed with oil, and cakes mingled with oil, of fine flour, frie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If he offer it for a thanksgiving, then he shall offer with the sacrifice of thanksgiving unleavened cakes mingled with oil, and unleavened wafers anointed with oil, and cakes mingled with oil, of fine flour, frie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esides the cakes, he shall offer for his offering leavened bread with the sacrifice of thanksgiving of his peace offering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Besides the cakes, he shall offer for his offering leavened bread with the sacrifice of thanksgiving of his peace offering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of it he shall offer one out of the whole oblation for an heave offering unto the LORD, and it shall be the priest's that sprinkles the blood of the peace offering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of it he shall offer one out of the whole oblation for an heave offering unto the LORD, and it shall be the priest's that sprinkles the blood of the peace offering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flesh of the sacrifice of his peace offerings for thanksgiving shall be eaten the same day that it is offered; he shall not leave any of it until the morning.]]></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 flesh of the sacrifice of his peace offerings for thanksgiving shall be eaten the same day that it is offered; he shall not leave any of it until the morning.]]></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if the sacrifice of his offering be a vow, or a voluntary offering, it shall be eaten the same day that he offers his sacrifice: and on the next day also the remainder of it shall be eaten:]]></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In the place where they kill the burnt offering shall they kill the trespass offering: and the blood thereof shall he sprinkle round about upon the altar.]]></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But if the sacrifice of his offering be a vow, or a voluntary offering, it shall be eaten the same day that he offers his sacrifice: and on the next day also the remainder of it shall be eat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ut the remainder of the flesh of the sacrifice on the third day shall be burnt with fir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f any of the flesh of the sacrifice of his peace offerings be eaten at all on the third day, it shall not be accepted, neither shall it be imputed unto him that offers it: it shall be an abomination, and the soul that eats of it shall bear his iniquity.]]></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f any of the flesh of the sacrifice of his peace offerings be eaten at all on the third day, it shall not be accepted, neither shall it be imputed unto him that offers it: it shall be an abomination, and the soul that eats of it shall bear his iniquity.]]></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f any of the flesh of the sacrifice of his peace offerings be eaten at all on the third day, it shall not be accepted, neither shall it be imputed unto him that offers it: it shall be an abomination, and the soul that eats of it shall bear his iniquity.]]></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flesh that touches any unclean thing shall not be eaten; it shall be burnt with fire: and as for the flesh, all that be clean shall eat thereof.]]></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flesh that touches any unclean thing shall not be eaten; it shall be burnt with fire: and as for the flesh, all that be clean shall eat thereof.]]></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ut the soul that eats of the flesh of the sacrifice of peace offerings, that pertain unto the LORD, having his uncleanness upon him, even that soul shall be cut off from his peopl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But the soul that eats of the flesh of the sacrifice of peace offerings, that pertain unto the LORD, having his uncleanness upon him, even that soul shall be cut off from his peopl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oreover the soul that shall touch any unclean thing, as the uncleanness of man, or any unclean beast, or any abominable unclean thing, and eat of the flesh of the sacrifice of peace offerings, which pertain unto the LORD, even that soul shall be cut off from his peopl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In the place where they kill the burnt offering shall they kill the trespass offering: and the blood thereof shall he sprinkle round about upon the altar.]]></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oreover the soul that shall touch any unclean thing, as the uncleanness of man, or any unclean beast, or any abominable unclean thing, and eat of the flesh of the sacrifice of peace offerings, which pertain unto the LORD, even that soul shall be cut off from his peopl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Moreover the soul that shall touch any unclean thing, as the uncleanness of man, or any unclean beast, or any abominable unclean thing, and eat of the flesh of the sacrifice of peace offerings, which pertain unto the LORD, even that soul shall be cut off from his peopl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LORD spoke unto Moses, saying,]]></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Speak unto the children of Israel, saying, All of you shall eat no manner of fat, of ox, or of sheep, or of goat.]]></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Speak unto the children of Israel, saying, All of you shall eat no manner of fat, of ox, or of sheep, or of goat.]]></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fat of the beast that dies of itself, and the fat of that which is torn with beasts, may be used in any other use: but all of you shall in no wise eat of it.]]></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And the fat of the beast that dies of itself, and the fat of that which is torn with beasts, may be used in any other use: but all of you shall in no wise eat of it.]]></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whosoever eats the fat of the beast, of which men offer an offering made by fire unto the LORD, even the soul that eats it shall be cut off from his people.]]></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For whosoever eats the fat of the beast, of which men offer an offering made by fire unto the LORD, even the soul that eats it shall be cut off from his people.]]></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Moreover all of you shall eat no manner of blood, whether it be of fowl or of beast, in any of your dwellings.]]></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he shall offer of it all the fat thereof; the rump, and the fat that covers the inwards,]]></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Moreover all of you shall eat no manner of blood, whether it be of fowl or of beast, in any of your dwellings.]]></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Whatsoever soul it be that eats any manner of blood, even that soul shall be cut off from his people.]]></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Whatsoever soul it be that eats any manner of blood, even that soul shall be cut off from his people.]]></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And the LORD spoke unto Moses, saying,]]></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peak unto the children of Israel, saying, He that offers the sacrifice of his peace offerings unto the LORD shall bring his oblation unto the LORD of the sacrifice of his peace offering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Speak unto the children of Israel, saying, He that offers the sacrifice of his peace offerings unto the LORD shall bring his oblation unto the LORD of the sacrifice of his peace offering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His own hands shall bring the offerings of the LORD made by fire, the fat with the breast, it shall he bring, that the breast may be waved for a wave offering before the LORD.]]></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His own hands shall bring the offerings of the LORD made by fire, the fat with the breast, it shall he bring, that the breast may be waved for a wave offering before the LORD.]]></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His own hands shall bring the offerings of the LORD made by fire, the fat with the breast, it shall he bring, that the breast may be waved for a wave offering before the LOR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priest shall burn the fat upon the altar: but the breast shall be Aaron's and his son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two kidneys, and the fat that is on them, which is by the flanks, and the lobe that is above the liver, with the kidneys, it shall he take away:]]></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the priest shall burn the fat upon the altar: but the breast shall be Aaron's and his sons'.]]></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the right shoulder shall all of you give unto the priest for an heave offering of the sacrifices of your peace offerings.]]></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the right shoulder shall all of you give unto the priest for an heave offering of the sacrifices of your peace offerings.]]></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e among the sons of Aaron, that offers the blood of the peace offerings, and the fat, shall have the right shoulder for his part.]]></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He among the sons of Aaron, that offers the blood of the peace offerings, and the fat, shall have the right shoulder for his part.]]></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or the wave breast and the heave shoulder have I taken of the children of Israel from off the sacrifices of their peace offerings, and have given them unto Aaron the priest and unto his sons by a statute for ever from among the children of Israel.]]></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or the wave breast and the heave shoulder have I taken of the children of Israel from off the sacrifices of their peace offerings, and have given them unto Aaron the priest and unto his sons by a statute for ever from among the children of Israel.]]></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For the wave breast and the heave shoulder have I taken of the children of Israel from off the sacrifices of their peace offerings, and have given them unto Aaron the priest and unto his sons by a statute for ever from among the children of Israel.]]></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This is the portion of the anointing of Aaron, and of the anointing of his sons, out of the offerings of the LORD made by fire, in the day when he presented them to minister unto the LORD in the priest's office;]]></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This is the portion of the anointing of Aaron, and of the anointing of his sons, out of the offerings of the LORD made by fire, in the day when he presented them to minister unto the LORD in the priest's office;]]></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the two kidneys, and the fat that is on them, which is by the flanks, and the lobe that is above the liver, with the kidneys, it shall he take away:]]></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Which the LORD commanded to be given them of the children of Israel, in the day that he anointed them, by a statute for ever throughout their generations.]]></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Which the LORD commanded to be given them of the children of Israel, in the day that he anointed them, by a statute for ever throughout their generations.]]></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This is the law of the burnt offering, of the food offering, and of the sin offering, and of the trespass offering, and of the consecrations, and of the sacrifice of the peace offerings;]]></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This is the law of the burnt offering, of the food offering, and of the sin offering, and of the trespass offering, and of the consecrations, and of the sacrifice of the peace offerings;]]></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Which the LORD commanded Moses in mount Sinai, in the day that he commanded the children of Israel to offer their oblations unto the LORD, in the wilderness of Sinai.]]></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Which the LORD commanded Moses in mount Sinai, in the day that he commanded the children of Israel to offer their oblations unto the LORD, in the wilderness of Sinai.]]></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 priest shall burn them upon the altar for an offering made by fire unto the LORD: it is a trespass offering.]]></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Every male among the priests shall eat thereof: it shall be eaten in the holy place: it is most holy.]]></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76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லேவியராகமம் :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 மகா பரிசுத்தமா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பாவநிவாரணபலி எப்படியோ, குற்றநிவாரணபலியும் அப்படியே; அவ்விரண்டிற்கும் பிரமாணம் ஒன்றே: அதி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வநிவிர்த்திசெய்த ஆசாரியனை அது சே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ஒருவனுடைய சர்வாங்க தகனபலியைச் செலுத்தின ஆசாரியன் தான் செலுத்தின தகனபலியின் தோலைத் தன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க்கொள்ள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டுப்பிலே பாகம்பண்ணப்பட்டதும், சட்டியிலும் தட்டின்மேலும் சமைக்கப்பட்டதுமான போஜனபலியாகவும் அ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லுத்துகிற ஆசாரியனுடையவைகளா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எண்ணெயிலே பிசைந்ததும் எண்ணெயிலே பிசையாததுமான சகல போஜனபலியும் ஆரோனுடைய குமாரர் யாவ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ரிபங்காகச் சேர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கர்த்தருக்குச் செலுத்துகிற சமாதானபலிகளின் பிரமாணம் என்னவென்றா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குற்றநிவாரணபலியின் பிரமாணம் என்னவென்றால், அது மகா பரிசுத்தமா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ஸ்தோத்திரத்துக்காகச் செலுத்துவானானால், அவன் ஸ்தோத்திர பலியோடுங்கூட எண்ணெயிலே பிசை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ப்பில்லா அதிரசங்களையும், எண்ணெய் பூசப்பட்ட புளிப்பில்லா அடைகளையும் எண்ணெயிலே பிசை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க்கப்பட்ட மெல்லிய மாவினால் செய்த அதிரசங்களையும் படைக்கக்க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களைப் படைக்கிறதும் அல்லாமல், புளித்தமாவினால் செய்த அப்பத்தையும், தன்னுடைய சமாதான பலியா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த்திரபலியோடுகூடப் படைக்க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ந்தப் படைப்பு முழுவதிலும் வகைக்கு ஒவ்வொன்றை எடுத்துக் கர்த்தருக்கு ஏறெடுத்துப் 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யாகச் செலுத்துவானாக; அது சமாதான பலியின் இரத்தத்தைத் தெளித்த ஆசாரியனுடையதா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சமாதானபலியாகிய ஸ்தோத்திரபலியின் மாம்சமானது செலுத்தப்பட்ட அன்றைத்தினமே புசிக்கப்படவேண்டும்; அ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ன்றும் விடியற்காலமட்டும் வைக்கப்படலா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வன் செலுத்தும் பலி பொருத்தனையாவது உற்சாகபலியாயாவது இருக்குமானால், அது செலுத்தப்படும் நா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சர்வாங்க தகனபலி கொல்லப்படும் இடத்தில், குற்றநிவாரண பலியும் கொல்லப்படவேண்டும்: அதின் இரத்தத்தை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ல் மீதியாயிருக்கிறது மறுநாளிலும் புசிக்கப்பட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பலியின் மாம்சத்தில் மீதியாயிருக்கிறது மூன்றாம் நாளில் அக்கினியிலே சுட்டெரிக்கப்படக்கட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சமாதானபலியின் மாம்சத்தில் மீதியானது மூன்றாம் நாளில் புசிக்கப்படுமானால், அது அங்கிகரிக்கப்ப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ச் செலுத்தினவனுக்கு அது பலிக்காது; அது அருவருப்பாயிருக்கும்; அதைப் புசிக்கிறவன் தன் அக்கிரமத்தை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ம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தீட்டான எந்த வஸ்துவிலாவது அந்த மாம்சம் பட்டதானால் அது புசிக்கப்படாமல் அக்கினி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ட்டெரிக்கப்படக்கடவது; மற்றமாம்சத்தையோ சுத்தமாயிருக்கிறவனெவனும் புசி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ஒருவன் தீட்டுள்ளவனாயிருக்கையில் கர்த்தருடைய சமாதானபலியின் மாம்சத்தைப் புசித்தால், அவன்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த்தாரில் இராதபடிக்கு அறுப்புண்டுபோ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மனுஷருடைய தீட்டையாவது, தீட்டான மிருகத்தையாவது, அருவருக்கப்படத்தக்க தீட்டான மற்ற எ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பீடத்தின்மேல் சுற்றிலும் தெளி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ஸ்துவையாவது ஒருவன் தொட்டிருந்து, கர்த்தருடைய சமாதானபலியின் மாம்சத்திலே புசித்தால், அவன்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ல் இராதபடிக்கு அறுப்புண்டுபோவான்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பின்னும் கர்த்தர் மோசேயை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நீ இஸ்ரவேல் புத்திரரோடே சொல்லவேண்டியது என்னவென்றால், மாடு ஆடு வெள்ளாடு என்பவைகளின் கொழு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ள் புசிக்கலா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தானாய்ச் செத்த மிருகத்தின் கொழுப்பையும், பீறுண்ட மிருகத்தின் கொழுப்பையும் பலவிதவேலைக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ங்கலாம்; ஆனாலும் நீங்கள் அதை ஒருபோதும் புசிக்கலா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கர்த்தருக்குத் தகனபலியாகச் செலுத்தப்படும் மிருகத்தின் கொழுப்பைப் புசிக்கிற எந்த ஆத்துமாவும் 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ல் இராதபடிக்கு அறுப்புண்டுபோ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உங்கள் வாசஸ்தலங்களில் எங்கும் யாதொரு பறவையின் இரத்தத்தையாவது, யாதொரு மிருகத்தின் இரத்தத்தையாவ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தினுடைய கொழுப்பு முழுவதையும், அதின் வாலையும், குடல்களை மூடிய கொழுப்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சிக்கலா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எவ்வித இரத்தத்தையாகிலும் புசிக்கிற எவனும் தன் ஜனங்களில் இராதபடிக்கு அறுப்புண்டுபோவான் என்று சொ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பின்னும் கர்த்தர் மோசேயை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நீ இஸ்ரவேல் புத்திரரோடே சொல்லவேண்டியது என்னவென்றால், கர்த்தருக்குச் சமாதானபலி செலுத்துகிற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ன் செலுத்தும் சமாதானபலியைக் கர்த்தருடைய சந்நிதியில் கொண்டுவருவா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கர்த்தருக்குத் தகனபலியாகப் படைப்பவைகளை அவன் கைகளே கொண்டுவரவேண்டும்; மார்க்கண்டத்தையும் அதனோடேகூ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ன்மேல் வைத்த கொழுப்பையும் கர்த்தருடைய சந்நிதியில் அசைவாட்டும் பலியாக அசைவாட்டும்படி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வரக்கட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ப்பொழுது ஆசாரியன் அந்தக் கொழுப்பைப் பலிபீடத்தின்மேல் தகனிக்கவேண்டும்; மார்க்கண்டமோ ஆரோனை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இரண்டு குண்டிக்காய்களையும், அவைகளின்மேல் சிறு குடல்களினிடத்திலிருக்கிற கொழுப்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குமாரரையும் சே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உங்கள் சமாதானபலிகளில் வலது முன்னந்தொடையை ஏறெடுத்துப் படைக்கும் பலியாகப் படைக்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னிடத்தில் கொடுப்பீர்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ஆரோனுடைய குமாரரில், சமாதானபலியின் இரத்தத்தையும் கொழுப்பையும் செலுத்துகிறவனுக்கு, வல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னந்தொடை பங்காகச் சே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இஸ்ரவேல் புத்திரரின் சமாதானபலிகளில் அசைவாட்டும் மார்க்கண்டத்தையும் ஏறெடுத்துப் படை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னந்தொடையையும் நான் அவர்கள் கையில் வாங்கி, அவைகளை ஆசாரியனாகிய ஆரோனுக்கும் அவன் குமார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ஸ்ரவேல் புத்திரருக்குள் நடக்கும் நித்திய கட்டளையாகக் கொடுத்தேன் என்று சொல்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கர்த்தருக்கு ஆசாரிய ஊழியம் செய்யும்படி ஆரோனும் அவன் குமாரரும் நியமிக்கப்பட்ட நாளிலே, இ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ஷேகம்பண்ணப்பட்ட அவர்களுக்குக் கர்த்தருடைய தகனபலிகளில் கிடைக்கும்படி உண்டான கட்ட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க்காய்களோடேகூடக் கல்லீரலின்மேல் இருக்கிற ஜவ்வையும் எடுத்துச் செலுத்துவா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இப்படி அவர்களுக்கு இஸ்ரவேல் புத்திரர் தங்கள் தலைமுறைதோறும் நித்திய நியமமாகக் கொடுக்கு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அவர்களை அபிஷேகம்பண்ணின நாளிலே கட்டளையிட்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சர்வாங்க தகனபலிக்கும் போஜனபலிக்கும் குற்றநிவாரண பலிக்கும் பிரதிஷ்டை பலிகளுக்கும் சமா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களுக்கும் அடுத்த பிரமாணம் இது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கர்த்தருக்குத் தங்கள் பலிகளைச் செலுத்தவேண்டும் என்று அவர் இஸ்ரவேல் புத்திரருக்குச் சீனா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னாந்தரத்திலே கற்பிக்கும்போது இவைகளை மோசேக்குச் சீனாய் மலையில் கட்டளையிட்டா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இவைகளை ஆசாரியன் பலிபீடத்தின்மேல் கர்த்தருக்குத் தகனபலியாகத் தகனிக்கக்கடவன்; அது குற்றநிவாரண 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சாரியரில் ஆண்மக்கள் யாவரும் அதைப் புசிப்பார்களாக; அது பரிசுத்த ஸ்தலத்தில் புசிக்கப்ப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லேவியராகமம் : 7]]></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2026-06-03T10:08:52Z</dcterms:created>
  <dcterms:modified xsi:type="dcterms:W3CDTF">2026-06-03T10:08:52Z</dcterms:modified>
  <dc:title>லேவியராகமம் : 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