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னி மாம்சமானவைகளெல்லாம் ஜலப்பிரளயத்தினால் சங்கரிக்கப்படுவதில்லையென்றும், பூமியை அழிக்க இனி ஜலப்பிரளயம் உண்டாவதில்லையென்றும், உங்களோடே என் உடன்படிக்கையை ஏற்படுத்துகிறேன் என்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ன்றியும் தேவன்: எனக்கும் உங்களுக்கும், உங்களிடத்தில் இருக்கும் சகல ஜீவஜந்துக்களுக்கும், நித்திய தலைமுறைகளுக்கென்று நான் செய்கிற உடன்படிக்கையின் அடையாளமாக: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ன்றியும் தேவன்: எனக்கும் உங்களுக்கும், உங்களிடத்தில் இருக்கும் சகல ஜீவஜந்துக்களுக்கும், நித்திய தலைமுறைகளுக்கென்று நான் செய்கிற உடன்படிக்கையின் அடையாளமாக: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என் வில்லை மேகத்தில் வைத்தேன்; அது எனக்கும் பூமிக்கும் உண்டான உடன்படிக்கைக்கு அடையாளமாயிருக்க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பூமிக்கு மேலாய் மேகத்தை வருவிக்கும்போது, அந்த வில் மேகத்தில் தோன்ற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எல்லா மாம்சஜீவன்களையும் அழிக்க இனி ஜலமானது பிரளயமாய்ப் பெருகாதபடிக்கு எனக்கும் உங்களுக்கும் மாம்சமான சகல ஜீவஜந்துக்களுக்கும் உண்டான என் உடன்படிக்கையை நினைவுகூருவ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எல்லா மாம்சஜீவன்களையும் அழிக்க இனி ஜலமானது பிரளயமாய்ப் பெருகாதபடிக்கு எனக்கும் உங்களுக்கும் மாம்சமான சகல ஜீவஜந்துக்களுக்கும் உண்டான என் உடன்படிக்கையை நினைவுகூருவ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த வில் மேகத்தில் தோன்றும்போது, தேவனுக்கும் பூமியின்மேலுள்ள சகலவித மாம்சஜீவன்களுக்கும் உண்டான நித்திய உடன்படிக்கையை நான் நினைவுகூரும்படிக்கு அதை நோக்கிப்பார்ப்ப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த வில் மேகத்தில் தோன்றும்போது, தேவனுக்கும் பூமியின்மேலுள்ள சகலவித மாம்சஜீவன்களுக்கும் உண்டான நித்திய உடன்படிக்கையை நான் நினைவுகூரும்படிக்கு அதை நோக்கிப்பார்ப்ப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து எனக்கும், பூமியின்மேலுள்ள மாம்சமான யாவுக்கும், நான் ஏற்படுத்தின உடன்படிக்கையின் அடையாளம் என்று நோவாவோடே சொன்ன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னுஷன் தேவசாயலில் உண்டாக்கப்பட்டபடியால், மனுஷனுடைய இரத்தத்தை எவன் சிந்துகிறானோ, அவனுடைய இரத்தம் மனுஷனாலே சிந்தப்படக்கடவ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து எனக்கும், பூமியின்மேலுள்ள மாம்சமான யாவுக்கும், நான் ஏற்படுத்தின உடன்படிக்கையின் அடையாளம் என்று நோவாவோடே சொன்ன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ேழையிலிருந்து புறப்பட்ட நோவாவின் குமாரர், சேம் காம் யாப்பேத் என்பவர்களே. காம் கானானுக்குத் தகப்ப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ம்மூவரும் நோவாவின் குமாரர்; இவர்களாலே பூமியெங்கும் ஜனங்கள் பரம்பின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ோவா பயிரிடுகிறவனாகி, திராட்சத்தோட்டத்தை நாட்டின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் திராட்சரசத்தைக் குடித்து, வெறிகொண்டு, தன் கூடாரத்தில் வஸ்திரம் விலகிப் படுத்திருந்த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கானானுக்குத் தகப்பனாகிய காம் தன் தகப்பனுடைய நிர்வாணத்தைக் கண்டு, வெளியில் இருந்த தன் சகோதரர் இருவருக்கும் அறிவித்த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சேமும் யாப்பேத்தும் ஒரு வஸ்திரத்தை எடுத்துத் தங்கள் இருவருடைய தோள்மேலும் போட்டுக் கொண்டு, பின்னிட்டு வந்து, தங்கள் தகப்பனுடைய நிர்வாணத்தை மூடினார்கள்; அவர்கள் எதிர்முகமாய்ப் போகாதபடியினால், தங்கள் தகப்பனுடைய நிர்வாணத்தைக் காணவில்லை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சேமும் யாப்பேத்தும் ஒரு வஸ்திரத்தை எடுத்துத் தங்கள் இருவருடைய தோள்மேலும் போட்டுக் கொண்டு, பின்னிட்டு வந்து, தங்கள் தகப்பனுடைய நிர்வாணத்தை மூடினார்கள்; அவர்கள் எதிர்முகமாய்ப் போகாதபடியினால், தங்கள் தகப்பனுடைய நிர்வாணத்தைக் காணவில்லை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ோவா திராட்சரசத்தின் வெறி தெளிந்து விழித்தபோது, தன் இளைய குமாரன் தனக்குச் செய்ததை அறிந்து: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ானான் சபிக்கப்பட்டவன், தன் சகோதரரிடத்தில் அடிமைகளுக்கு அடிமையாயிருப்பான்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னுஷன் தேவசாயலில் உண்டாக்கப்பட்டபடியால், மனுஷனுடைய இரத்தத்தை எவன் சிந்துகிறானோ, அவனுடைய இரத்தம் மனுஷனாலே சிந்தப்படக்கடவ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ேமுடைய தேவனாகிய கர்த்தருக்கு ஸ்தோத்திரம் உண்டாவதாக; கானான் அவனுக்கு அடிமையாயிருப்ப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யாப்பேத்தை தேவன் விருத்தியாக்குவார்; அவன் சேமுடைய கூடாரங்களில் குடியிருப்பான்; கானான் அவனுக்கு அடிமையாயிருப்பான்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ஜலப்பிரளயத்துக்குப்பின்பு நோவா முந்நூற்று ஐம்பது வருஷம் உயிரோடிருந்த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ோவாவின் நாட்களெல்லாம் தொளாயிரத்து ஐம்பது வருஷம்; அவன் மரித்த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தேவன் நோவாவையும், அவன் குமாரரையும் ஆசீர்வதித்து: நீங்கள் பலுகிப் பெருகி, பூமியை நிரப்புங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தேவன் நோவாவையும், அவன் குமாரரையும் ஆசீர்வதித்து: நீங்கள் பலுகிப் பெருகி, பூமியை நிரப்புங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ங்களைப்பற்றிய பயமும் அச்சமும் பூமியிலுள்ள சகல மிருகங்களுக்கும், ஆகாயத்தில் உள்ள சகல பறவைகளுக்கும் உண்டாயிருக்கும்; பூமியிலே நடமாடுகிற யாவும், சமுத்திரத்தின் மச்சங்கள் யாவும், உங்களுக்குக் கையளிக்கப்பட்டன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ங்களைப்பற்றிய பயமும் அச்சமும் பூமியிலுள்ள சகல மிருகங்களுக்கும், ஆகாயத்தில் உள்ள சகல பறவைகளுக்கும் உண்டாயிருக்கும்; பூமியிலே நடமாடுகிற யாவும், சமுத்திரத்தின் மச்சங்கள் யாவும், உங்களுக்குக் கையளிக்கப்பட்டன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டமாடுகிற ஜீவஜந்துக்கள் யாவும், உங்களுக்கு ஆகாரமாய் இருப்பதாக; பசும் பூண்டுகளை உங்களுக்குத் தந்ததுபோல, அவைகள் எல்லாவற்றையும் உங்களுக்குத் தந்த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டமாடுகிற ஜீவஜந்துக்கள் யாவும், உங்களுக்கு ஆகாரமாய் இருப்பதாக; பசும் பூண்டுகளை உங்களுக்குத் தந்ததுபோல, அவைகள் எல்லாவற்றையும் உங்களுக்குத் தந்த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பலுகிப் பெருகி, பூமியிலே திரளாய் வர்த்தித்து விருத்தியாகுங்கள் என்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ாம்சத்தை அதின் உயிராகிய இரத்தத்தோடே புசிக்கவேண்டா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ங்களுக்கு உயிராயிருக்கிற உங்கள் இரத்தத்திற்காகப் பழிவாங்குவேன்; சகல ஜீவஜந்துக்களிடத்திலும் மனுஷனிடத்திலும் பழிவாங்குவேன்; மனுஷனுடைய உயிருக்காக அவனவன் சகோதரனிடத்தில் பழிவாங்குவே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ங்களுக்கு உயிராயிருக்கிற உங்கள் இரத்தத்திற்காகப் பழிவாங்குவேன்; சகல ஜீவஜந்துக்களிடத்திலும் மனுஷனிடத்திலும் பழிவாங்குவேன்; மனுஷனுடைய உயிருக்காக அவனவன் சகோதரனிடத்தில் பழிவாங்குவ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னும் தேவன் நோவாவையும் அவன் குமாரரையும் நோக்கி: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உங்களோடும் உங்களுக்குப் பின்வரும் உங்கள் சந்ததியோடும்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ோடே பேழையிலிருந்து புறப்பட்ட சகல ஜீவஜந்துக்கள்முதல் இனிப் பூமியில் உண்டாகப்போகிற சகல ஜீவஜந்துக்கள்பரியந்தம், பறவைகளோடும், நாட்டு மிருகங்களோடும், உங்களிடத்தில் இருக்கிற பூமியிலுள்ள சகல காட்டு மிருகங்களோடும் என் உடன்படிக்கையை ஏற்படுத்துகிறேன்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ோடே பேழையிலிருந்து புறப்பட்ட சகல ஜீவஜந்துக்கள்முதல் இனிப் பூமியில் உண்டாகப்போகிற சகல ஜீவஜந்துக்கள்பரியந்தம், பறவைகளோடும், நாட்டு மிருகங்களோடும், உங்களிடத்தில் இருக்கிற பூமியிலுள்ள சகல காட்டு மிருகங்களோடும் என் உடன்படிக்கையை ஏற்படுத்துகிறேன்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னி மாம்சமானவைகளெல்லாம் ஜலப்பிரளயத்தினால் சங்கரிக்கப்படுவதில்லையென்றும், பூமியை அழிக்க இனி ஜலப்பிரளயம் உண்டாவதில்லையென்றும், உங்களோடே என் உடன்படிக்கையை ஏற்படுத்துகிறேன் என்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62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ृथ्वी के नाश करने के लिये फिर जलप्रलय न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फिर परमेश्वर ने कहा, जो वाचा मैं तुम्हारे साथ, और जितने जीवित प्राणी तुम्हारे संग हैं उन सब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ाथ भी युग युग की पीढिय़ों के लिये बान्धता हूं; उसका यह चिन्ह है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कि मैं ने बादल में अपना धनुष रखा है वह मेरे और पृथ्वी के बीच में वाचा का चिन्ह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जब मैं पृथ्वी पर बादल फैलाऊं जब बादल में धनुष देख पड़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तब मेरी जो वाचा तुम्हारे और सब जीवित शरीरधारी प्राणियों के साथ बान्धी है; उसको मैं स्मरण करूंग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ब ऐसा जलप्रलय फिर न होगा जिस से सब प्राणियों का विनाश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बादल में जो धनुष होगा मैं उसे देख के यह सदा की वाचा स्मरण करूंगा जो परमेश्वर के और पृथ्वी पर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ब जीवित शरीरधारी प्राणियों के बीच बन्ध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फिर परमेश्वर ने नूह से कहा जो वाचा मैं ने पृथ्वी भर के सब प्राणियों के साथ बान्धी है, उसका चिन्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जो कोई मनुष्य का लोहू बहाएगा उसका लोहू मनुष्य ही से बहाया जाएगा क्योंकि परमेश्वर ने मनुष्य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ही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नूह के जो पुत्र जहाज में से निकले, वे शेम, हाम, और येपेत थे: और हाम तो कनान का पिता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नूह के तीन पुत्र ये ही हैं, और इनका वंश सारी पृथ्वी पर फैल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और नूह किसानी करने लगा, और उसने दाख की बारी लगा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और वह दाखमधु पीकर मतवाला हुआ; और अपने तम्बू के भीतर नंगा हो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तब कनान के पिता हाम ने, अपने पिता को नंगा देखा, और बाहर आकर अपने दोनों भाइयों को बतला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तब शेम और येपेत दोनों ने कपड़ा ले कर अपने कन्धों पर रखा, और पीछे की ओर उलटा चलकर अपने पिता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ंगे तन को ढांप दिया, और वे अपना मुख पीछे किए हुए थे इसलिये उन्होंने अपने पिता को नंगा न देख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जब नूह का नशा उतर गया, तब उसने जान लिया कि उसके छोटे पुत्र ने उससे क्या कि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इसलिये उसने कहा, कनान शापित हो: वह अपने भाई बन्धुओं के दासों का दास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पने ही स्वरूप के अनुसार बना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फिर उसने कहा, शेम का परमेश्वर यहोवा धन्य है, और कनान शेम का दास होव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परमेश्वर येपेत के वंश को फैलाए; और वह शेम के तम्बुओं में बसे, और कनान उसका दास होव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जलप्रलय के पश्चात नूह साढ़े तीन सौ वर्ष जीवित र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और नूह की कुल अवस्था साढ़े नौ सौ वर्ष की हुई: तत्पश्चात वह मर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फिर परमेश्वर ने नूह और उसके पुत्रों को आशीष दी और उन से कहा कि फूलो-फलो, और बढ़ो, और पृथ्वी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र जा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तुम्हारा डर और भय पृथ्वी के सब पशुओं, और आकाश के सब पक्षियों, और भूमि पर के सब रेंगने वाल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न्तुओं, और समुद्र की सब मछलियों पर बना रहेगा: वे सब तुम्हारे वश में कर दिए जा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सब चलने वाले जन्तु तुम्हारा आहार होंगे; जैसा तुम को हरे हरे छोटे पेड़ दिए थे, वैसा ही अब सब कुछ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तुम तो फूलो-फलो, और बढ़ो, और पृथ्वी में बहुत बच्चे जन्मा के उस में भर जाओ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पर मांस को प्राण समेत अर्थात लोहू समेत तुम न खा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निश्चय मैं तुम्हारा लोहू अर्थात प्राण का पलटा लूंगा: सब पशुओं, और मनुष्यों, दोनों से मैं उ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ंगा: मनुष्य के प्राण का पलटा मैं एक एक के भाई बन्धु से ल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फिर परमेश्वर ने नूह और उसके पुत्रों से कह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सुनों, मैं तुम्हारे साथ और तुम्हारे पश्चात जो तुम्हारा वंश होगा, उसके साथ भी वाचा बान्ध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सब जीवित प्राणियों से भी जो तुम्हारे संग है क्या पक्षी क्या घरेलू पशु, क्या पृथ्वी के स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नैले पशु, पृथ्वी के जितने जीवजन्तु जहाज से निकले हैं; सब के साथ भी मेरी यह वाचा बन्धती है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मैं तुम्हारे साथ अपनी इस वाचा को पूरा करूंगा; कि सब प्राणी फिर जलप्रलय से नाश न होंगे: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2026-08-02T22:33:03Z</dcterms:created>
  <dcterms:modified xsi:type="dcterms:W3CDTF">2026-08-02T22:33:03Z</dcterms:modified>
  <dc:title>ஆதியாகமம்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