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றுதல்களுகாய் முள்முடி சும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கிற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ால் மறக்க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் துளிகளை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ுத்தியில் வைத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நான் மறக்க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லைச்சல்களை அற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ள்ளங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நான் மறக்க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ரைந்து வைத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நான் மறக்க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ிகளால் கடாவப்பட்டவார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் மறக்க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ைதம் தோலில் சும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ப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2026-09-15T09:54:53Z</dcterms:created>
  <dcterms:modified xsi:type="dcterms:W3CDTF">2026-09-15T09:54:53Z</dcterms:modified>
  <dc:title>துதிப் பாடல்கள் : 639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