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ீறுதல்களுகாய் முள்முடி சும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யேசுவ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க்கபடு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ாவங்கள்க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ந்து பேசுகிற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ால் மறக்கபடு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ண்ணீர் துளிகளை உ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ருத்தியில் வைத்துள்ள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ாலே நான் மறக்கபடு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அலைச்சல்களை அறி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உள்ளங்க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ைத்துள்ள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ாலே நான் மறக்கபடு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வரைந்து வைத்துள்ள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ாலே நான் மறக்கபடு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ிகளால் கடாவப்பட்டவார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என்றும் மறக்கபடு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ாவங்களைதம் தோலில் சும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யேசுவ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க்கபடு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2026-06-15T08:51:30Z</dcterms:created>
  <dcterms:modified xsi:type="dcterms:W3CDTF">2026-06-15T08:51:30Z</dcterms:modified>
  <dc:title>துதிப் பாடல்கள் : 639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