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னிடத்தில் வரும் பாவி யெவரையும்
இகழ்ந்து தள்ளேனே; (2)
மன்னிய மேலோக வாழ்வை அருள்வேனே,
வாராயோ, பாவீ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ிடத்தில் ஒரு நன்மையுமில்லையென்
றெண்ணித் திகையாதே; (2)
உன்னிடத்தில் ஒன்றுமில்லை, அறிவேனே,
உள்ளபடி வா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றனுக்காகவே நானேயடி பட்டேன்,
உன் பாவத்தைச் சுமந்தேன்; (2)
சிந்திய என் திரு ரத்தத்தால் உன் பாவம்
தீர்த்து விட்டேன், பாவி, 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ொடிய பாவத்தழலில் விழுந்து
குன்றிப் போனாயோ? (2)
ஒடுங்கி வருந்தும் பாவிகள் தஞ்சம் நான்,
ஒன்றுக்கும் அஞ்சாதே, 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, பாவீ, மலைத்து நில்லாதே,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லக யாதொரு கதியில்லாதவன்
உலகை நம்பலாமோ? (2)
சிலுவை பாவிகளடைக்கலமல்லோ?
சீக்கிரம் ஓடி வா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2026-07-30T20:02:11Z</dcterms:created>
  <dcterms:modified xsi:type="dcterms:W3CDTF">2026-07-30T20:02:11Z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