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ங்களை விரித்து கர்த்தரைப் பார்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ில் பணி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யை மறந்து மகிழ்வுடன் இ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ை செலு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த்திலே முகம் பர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த்தங்கள் செய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திரவன் வரும் முன் கர்த்தரை தே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ும் விழித்திடுதே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ம் குளிர என் ம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 ஆயத்தமா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 தினம் தே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சனம் தியானி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் காத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ிமை நேரம்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வாமல் கருத்தாய் நினை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வாய் இரங்கி கருனை ஈ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த்தால் அணை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 முழுவதும் வல்லமை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மும் நனை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முகத்தினில் விழ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க் கிருபை அதைத் தே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த்தில் அமர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பேரின்பம்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ின் பாத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 அல்லேலூயா-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2026-07-30T15:32:14Z</dcterms:created>
  <dcterms:modified xsi:type="dcterms:W3CDTF">2026-07-30T15:32:14Z</dcterms:modified>
  <dc:title>துதிப் பாடல்கள் : 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