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presProps" Target="presProps.xml"/>
  <Relationship Id="rId61" Type="http://schemas.openxmlformats.org/officeDocument/2006/relationships/viewProps" Target="viewProps.xml"/>
  <Relationship Id="rId6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அந்தத் தொங்குதிரைக்குச் சீத்திம் மரத்தால் ஐந்து தூண்களைச் செய்து, அவைகளைப் பொன்தகட்டால் மூடி, அவைகளுக்குப் பொன் கொக்கிகளை உண்டாக்கி, அவைகளுக்கு ஐந்து வெண்கலப் பாதங்களை வார்ப்பிக்கக்கடவாய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மேலும் திரித்த மெல்லிய பஞ்சுநூலினாலும் இளநீலநூலினாலும் இரத்தாம்பர நூலினாலும் சிவப்புநூலினாலும் நெய்யப்பட்ட பத்து மூடுதிரைகளால் வாசஸ்தலத்தை உண்டுபண்ணுவாயாக; அவைகளில் விசித்திரவேலையாய்க் கேருபீன்களைச் செய்யக்கடவாய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மேலும் திரித்த மெல்லிய பஞ்சுநூலினாலும் இளநீலநூலினாலும் இரத்தாம்பர நூலினாலும் சிவப்புநூலினாலும் நெய்யப்பட்ட பத்து மூடுதிரைகளால் வாசஸ்தலத்தை உண்டுபண்ணுவாயாக; அவைகளில் விசித்திரவேலையாய்க் கேருபீன்களைச் செய்யக்கடவாய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ஒவ்வொரு மூடுதிரையும் இருபத்தெட்டு முழ நீளமும் நாலு முழ அகலமுமாயிருப்பதாக; மூடுதிரைகளெல்லாம் ஒரே அளவாயிருக்கவேண்டும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ஐந்து மூடுதிரை ஒன்றோடொன்று இணைக்கப்பட்டிருக்கவேண்டும்; மற்ற ஐந்து மூடுதிரைகளும் ஒன்றோடொன்று இணைக்கப்பட்டிருக்கவேண்டும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ணைக்கப்பட்ட ஒரு மூடுதிரையின் கடை ஓரத்தில் இளநீலநூலால் காதுகளை உண்டுபண்ணு; இணைக்கப்பட்ட மற்ற மூடுதிரையின் கடைஓரத்திலும் அப்படியே செய்வாயாக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காதுகள் ஒன்றோடொன்று இணையும்படி ஒரு மூடுதிரையில் ஐம்பது காதுகளையும், இணைக்கப்பட்ட மற்ற மூடுதிரையின் ஓரத்தில் ஐம்பது காதுகளையும் உண்டுபண்ணுவாயாக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ஐம்பது பொன் கொக்கிகளையும் பண்ணி, மூடுதிரைகளை ஒன்றோடொன்று அந்தக் கொக்கிகளால் இணைத்துவிடுவாயாக, அப்பொழுது அது ஒரே வாசஸ்தலமாகும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ஐம்பது பொன் கொக்கிகளையும் பண்ணி, மூடுதிரைகளை ஒன்றோடொன்று அந்தக் கொக்கிகளால் இணைத்துவிடுவாயாக, அப்பொழுது அது ஒரே வாசஸ்தலமாகும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வாசஸ்தலத்தின்மேல் கூடாரமாகப் போடும்படி ஆட்டுமயிரால் பதினொரு மூடுதிரைகளை உண்டுபண்ணுவாயாக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கொக்கிகளின்கீழே அந்தத் திரைச்சீலையைத் தொங்கவிட்டு, சாட்சிப்பெட்டியை அங்கே திரைக்குள்ளாக வைக்கக்கடவாய்; அந்தத் திரைச்சீலை பரிசுத்த ஸ்தலத்திற்கும் மகா பரிசுத்த ஸ்தலத்திற்கும் பிரிவை உண்டாக்கும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ஒவ்வொரு மூடுதிரை முப்பது முழ நீளமும் நாலு முழ அகலமுமாய் இருக்கவேண்டும்; பதினொரு மூடுதிரைகளும் ஒரே அளவாயிருக்கவேண்டும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ஐந்து மூடுதிரைகளை ஒன்றாகவும், ஆறு மூடுதிரைகளை ஒன்றாகவும் இணைக்கவேண்டும்; ஆறாம் மூடுதிரையைக் கூடாரத்தின் முகப்பிற்கு முன்னே மடித்துப் போடுவாயாக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ஐந்து மூடுதிரைகளை ஒன்றாகவும், ஆறு மூடுதிரைகளை ஒன்றாகவும் இணைக்கவேண்டும்; ஆறாம் மூடுதிரையைக் கூடாரத்தின் முகப்பிற்கு முன்னே மடித்துப் போடுவாயாக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ணைக்கப்பட்ட ஒரு மூடுதிரையின் கடை ஓரத்தில் ஐம்பது காதுகளையும், இணைக்கப்பட்ட மற்ற மூடுதிரையின் ஓரத்தில் ஐம்பது காதுகளையும் உண்டுபண்ணி,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ணைக்கப்பட்ட ஒரு மூடுதிரையின் கடை ஓரத்தில் ஐம்பது காதுகளையும், இணைக்கப்பட்ட மற்ற மூடுதிரையின் ஓரத்தில் ஐம்பது காதுகளையும் உண்டுபண்ணி,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ஐம்பது வெண்கலக் கொக்கிகளைச் செய்து, கொக்கிகளைக் காதுகளில் மாட்டி, ஒரே கூடாரமாகும்படி அதை இணைத்து விடுவாயாக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ஐம்பது வெண்கலக் கொக்கிகளைச் செய்து, கொக்கிகளைக் காதுகளில் மாட்டி, ஒரே கூடாரமாகும்படி அதை இணைத்து விடுவாயாக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கூடாரத்தின் மூடுதிரைகளில் மிச்சமான பாதி மூடுதிரை வாசஸ்தலத்தின் பின்புறத்தில் தொங்கவேண்டும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ூடாரத்தினுடைய மூடுதிரைகளின் நீளத்திலே மீதியானதில், இந்தப்புறத்தில் ஒரு முழமும் அந்தப்புறத்தின் ஒரு முழமும் வாசஸ்தலத்தை மூடும்படி அதின் பக்கங்களிலே தொங்கவேண்டும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ூடாரத்தினுடைய மூடுதிரைகளின் நீளத்திலே மீதியானதில், இந்தப்புறத்தில் ஒரு முழமும் அந்தப்புறத்தின் ஒரு முழமும் வாசஸ்தலத்தை மூடும்படி அதின் பக்கங்களிலே தொங்கவேண்டும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கொக்கிகளின்கீழே அந்தத் திரைச்சீலையைத் தொங்கவிட்டு, சாட்சிப்பெட்டியை அங்கே திரைக்குள்ளாக வைக்கக்கடவாய்; அந்தத் திரைச்சீலை பரிசுத்த ஸ்தலத்திற்கும் மகா பரிசுத்த ஸ்தலத்திற்கும் பிரிவை உண்டாக்கும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சிவப்புத்தீர்ந்த ஆட்டுக்கடாத் தோலினால் கூடாரத்திற்கு ஒரு மூடியையும், அதின்மேல் தகசுத்தோலால் ஒரு மூடியையும் உண்டுபண்ணுவாயாக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சிவப்புத்தீர்ந்த ஆட்டுக்கடாத் தோலினால் கூடாரத்திற்கு ஒரு மூடியையும், அதின்மேல் தகசுத்தோலால் ஒரு மூடியையும் உண்டுபண்ணுவாயாக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வாசஸ்தலத்துக்கு நிமிர்ந்துநிற்கும் பலகைகளையும் சீத்திம் மரத்தால் உண்டுபண்ணுவாயாக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ஒவ்வொரு பலகையும் பத்து முழ நீளமும் ஒன்றரை முழ அகலமுமாய் இருக்கவேண்டும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ஒவ்வொரு பலகைக்கும் ஒன்றோடொன்று ஒத்து இசைந்திருக்கும் இரண்டு கழுந்துகள் இருக்கவேண்டும்; வாசஸ்தலத்தின் பலகைகளுக்கெல்லாம் இப்படியே செய்வாயாக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ஒவ்வொரு பலகைக்கும் ஒன்றோடொன்று ஒத்து இசைந்திருக்கும் இரண்டு கழுந்துகள் இருக்கவேண்டும்; வாசஸ்தலத்தின் பலகைகளுக்கெல்லாம் இப்படியே செய்வாயாக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வாசஸ்தலத்துக்காகச் செய்யப்படுகிற பலகைகளில் இருபது பலகை தெற்கே தென்திசைக்கு எதிராக நிற்கக்கடவது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ந்த இருபது பலகைகளின்கீழே வைக்கும் நாற்பது வெள்ளிப் பாதங்களை உண்டுபண்ணுவாயாக; ஒரு பலகையின் கீழ் அதின் இரண்டு கழுந்துகளுக்கும் இரண்டு பாதங்களும், மற்றப் பலகையின் கீழ் அதின் இரண்டு கழுந்துகளுக்கும் இரண்டு பாதங்களும் இருக்கவேண்டும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ந்த இருபது பலகைகளின்கீழே வைக்கும் நாற்பது வெள்ளிப் பாதங்களை உண்டுபண்ணுவாயாக; ஒரு பலகையின் கீழ் அதின் இரண்டு கழுந்துகளுக்கும் இரண்டு பாதங்களும், மற்றப் பலகையின் கீழ் அதின் இரண்டு கழுந்துகளுக்கும் இரண்டு பாதங்களும் இருக்கவேண்டும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வாசஸ்தலத்தின் மறுபக்கமாகிய வடபுறத்திலும் இருபது பலகைகளையும்,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மகா பரிசுத்த ஸ்தலத்திலே சாட்சிப் பெட்டியின்மீதில் கிருபாசனத்தை வைப்பாயாக;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ைகளின்கீழ் நாற்பது வெள்ளிப்பாதங்களையும் உண்டுபண்ணுவாயாக; ஒரு பலகையின்கீழ் இரண்டு பாதங்களும், மற்றப் பலகையின்கீழ் இரண்டு பாதங்களும் இருக்கவேண்டும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வாசஸ்தலத்தின் மேற்புறத்திற்கு ஆறு பலகைகளையும்,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வாசஸ்தலத்தின் இருபக்கத்திலுமுள்ள மூலைகளுக்கு இரண்டு பலகைகளையும் உண்டுபண்ணுவாயாக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வைகள் கீழே இசைக்கப்பட்டிருக்கவேண்டும்; மேலேயும் ஒரு வளையத்தினால் இசைக்கப்பட்டிருக்கவேண்டும்; இரண்டு மூலைகளுக்கும் அப்படியே இருக்கவேண்டும்; அவைகள் இரண்டு மூலைகளுக்காகும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வைகள் கீழே இசைக்கப்பட்டிருக்கவேண்டும்; மேலேயும் ஒரு வளையத்தினால் இசைக்கப்பட்டிருக்கவேண்டும்; இரண்டு மூலைகளுக்கும் அப்படியே இருக்கவேண்டும்; அவைகள் இரண்டு மூலைகளுக்காகும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ந்தப்படி எட்டுப் பலகைகள் இருக்கவேண்டும்; ஒவ்வொரு பலகையின் கீழ் இரண்டு இரண்டு பாதங்களாகப் பதினாறு வெள்ளிப் பாதங்களும் இருக்கவேண்டும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ந்தப்படி எட்டுப் பலகைகள் இருக்கவேண்டும்; ஒவ்வொரு பலகையின் கீழ் இரண்டு இரண்டு பாதங்களாகப் பதினாறு வெள்ளிப் பாதங்களும் இருக்கவேண்டும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சீத்திம் மரத்தால் வாசஸ்தலத்தின் ஒரு பக்கத்துப் பலகைகளுக்கு ஐந்து தாழ்ப்பாள்களையும்,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வாசஸ்தலத்தின் மறுபக்கத்துப் பலகைகளுக்கு ஐந்து தாழ்ப்பாள்களையும், வாசஸ்தலத்தின் மேற்புறமான பின்பக்கத்துப் பலகைகளுக்கு ஐந்து தாழ்ப்பாள்களையும் பண்ணுவாயாக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வாசஸ்தலத்தின் மறுபக்கத்துப் பலகைகளுக்கு ஐந்து தாழ்ப்பாள்களையும், வாசஸ்தலத்தின் மேற்புறமான பின்பக்கத்துப் பலகைகளுக்கு ஐந்து தாழ்ப்பாள்களையும் பண்ணுவாயாக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திரைக்குப் புறம்பாக மேஜையையும் மேஜைக்கு எதிரே வாசஸ்தலத்தின் தென்புறமாகக் குத்துவிளக்கையும் வைத்து, மேஜையை வடபுறமாக வைப்பாயாக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நடுத்தாழ்ப்பாள் ஒரு முனை தொடங்கி மறுமுனைமட்டும் பலகைகளின் மையத்தில் உருவப் பாய்ச்சப்பட்டிருக்கவேண்டும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பலகைகளைப் பொன்தகட்டால் மூடி, தாழ்ப்பாள்களின் இடங்களாகிய அவைகளின் வளையங்களைப் பொன்னினால் பண்ணி, தாழ்ப்பாள்களைப் பொன்தகட்டால் மூடக்கடவாய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பலகைகளைப் பொன்தகட்டால் மூடி, தாழ்ப்பாள்களின் இடங்களாகிய அவைகளின் வளையங்களைப் பொன்னினால் பண்ணி, தாழ்ப்பாள்களைப் பொன்தகட்டால் மூடக்கடவாய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இவ்விதமாக மலையின்மேல் உனக்குக் காண்பிக்கப்பட்ட மாதிரியின்படியே வாசஸ்தலத்தை நிறுத்துவாயாக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இளநீலநூலும் இரத்தாம்பரநூலும் சிவப்புநூலும் திரித்த மெல்லிய பஞ்சுநூலுமான இவற்றால் ஒரு திரைச்சீலையை உண்டுபண்ணக்கடவாய்; அதிலே விசித்திரவேலையால் செய்யப்பட்ட கேருபீன்கள் வைக்கப்படவேண்டும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இளநீலநூலும் இரத்தாம்பரநூலும் சிவப்புநூலும் திரித்த மெல்லிய பஞ்சுநூலுமான இவற்றால் ஒரு திரைச்சீலையை உண்டுபண்ணக்கடவாய்; அதிலே விசித்திரவேலையால் செய்யப்பட்ட கேருபீன்கள் வைக்கப்படவேண்டும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சீத்திம் மரத்தினால் செய்து, பொன்தகட்டால் மூடப்பட்ட நாலு தூண்களிலே அதைத் தொங்கவிடு; அந்தத் தூண்கள் நாலு வெள்ளிப் பாதங்கள்மேல் நிற்கவும், அவைகளின் கொக்கிகள் பொன்னினால் செய்யப்படவும் வேண்டும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சீத்திம் மரத்தினால் செய்து, பொன்தகட்டால் மூடப்பட்ட நாலு தூண்களிலே அதைத் தொங்கவிடு; அந்தத் தூண்கள் நாலு வெள்ளிப் பாதங்கள்மேல் நிற்கவும், அவைகளின் கொக்கிகள் பொன்னினால் செய்யப்படவும் வேண்டும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திரைக்குப் புறம்பாக மேஜையையும் மேஜைக்கு எதிரே வாசஸ்தலத்தின் தென்புறமாகக் குத்துவிளக்கையும் வைத்து, மேஜையை வடபுறமாக வைப்பாயாக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இளநீலநூலும் இரத்தாம்பரநூலும் சிவப்புநூலும் திரித்த மெல்லிய பஞ்சுநூலுமாகிய இவற்றால் சித்திரத் தையல் வேலையான ஒரு தொங்குதிரையும் கூடாரத்தின் வாசலுக்கு உண்டாக்கி,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இளநீலநூலும் இரத்தாம்பரநூலும் சிவப்புநூலும் திரித்த மெல்லிய பஞ்சுநூலுமாகிய இவற்றால் சித்திரத் தையல் வேலையான ஒரு தொங்குதிரையும் கூடாரத்தின் வாசலுக்கு உண்டாக்கி,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அந்தத் தொங்குதிரைக்குச் சீத்திம் மரத்தால் ஐந்து தூண்களைச் செய்து, அவைகளைப் பொன்தகட்டால் மூடி, அவைகளுக்குப் பொன் கொக்கிகளை உண்டாக்கி, அவைகளுக்கு ஐந்து வெண்கலப் பாதங்களை வார்ப்பிக்கக்கடவாய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064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और उनके लिये पीतल की पांच कुसिर्यां ढलवा कर बनवाना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फिर निवासस्थान के लिये दस परदे बनवाना; इन को बटी हुई सनी वाले और नीले, बैंजनी और लाल रंग के कपड़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का कढ़ाई के काम किए हुए करूबों के साथ बनवान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एक एक परदे की लम्बाई अट्ठाईस हाथ और चौड़ाई चार हाथ की हो; सब परदे एक ही नाप के हो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पांच परदे एक दूसरे से जुड़े हुए हों; और फिर जो पांच परदे रहेंगे वे भी एक दूसरे से जुड़े हुए हो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और जहां ये दोनों पर दे जोड़े जाएं वहां की दोनों छोरों पर नीली नीली फलियां लगवान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दोनों छोरों में पचास पचास फलियां ऐसे लगवाना कि वे आम्हने साम्हने हो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और सोने के पचास अंकड़े बनवाना; और परदों के पंचो को अंकड़ों के द्वारा एक दूसरे से ऐसा जुड़वाना क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6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निवासस्थान मिलकर एक ही हो जाए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6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फिर निवास के ऊपर तम्बू का काम देने के लिये बकरी के बाल के ग्यारह परदे बनवान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और बीच वाले पर्दे को अंकडिय़ों के नीचे लटकाकर, उसकी आड़ में साक्षीपत्र का सन्दूक भीतर लिवा ल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6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एक एक परदे की लम्बाई तीस हाथ और चौड़ाई चार हाथ की हो; ग्यारहों परदे एक ही नाप के हो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6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और पांच परदे अलग और फिर छ: परदे अलग जुड़वाना, और छटवें परदे को तम्बू के साम्हने मोड़ कर दुहरा क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6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देन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6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और तू पचास अंकड़े उस परदे की छोर में जो बाहर से मिलाया जाएगा और पचास ही अंकड़े दूसरी ओर के परद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6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की छोर में जो बाहर से मिलाया जाएगा बनवान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6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और पीतल के पचास अंकड़े बनाना, और अंकड़ों को फलियों में लगाकर तम्बू को ऐसा जुड़वाना कि वह मिलक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6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एक ही हो जाए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6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और तम्बू के परदों का लटका हुआ भाग, अर्थात जो आधा पट रहेगा, वह निवास की पिछली ओर लटका रहे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6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और तम्बू के परदों की लम्बाई में से हाथ भर इधर, और हाथ भर उधर निवास के ढांकने के लिये उसकी दोनो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6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अलंगों पर लटका हुआ रहे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जाना; सो वह बीचवाला पर्दा तुम्हारे लिये पवित्रस्थान को परमपवित्रस्थान से अलग किये रहे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6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फिर तम्बू के लिये लाल रंग से रंगी हुई मेढों की खालों का एक ओढ़ना और उसके ऊपर सूइसों की खालों क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6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भी एक ओढ़ना बनवाना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6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फिर निवास को खड़ा करने के लिये बबूल की लकड़ी के तख्ते बनवान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6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एक एक तख्ते की लम्बाई दस हाथ और चौड़ाई डेढ़ हाथ की हो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6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एक एक तख्ते में एक दूसरे से जोड़ी हुई दो दो चूलें हों; निवास के सब तख्तों को इसी भांति स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6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बनवान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6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और निवास के लिये जो तख्ते तू बनवाएगा उन में से बीस तख्ते तो दक्खिन की ओर के लिये हों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6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और बीसों तख्तों के नीचे चांदी की चालीस कुसिर्यां बनवाना, अर्थात एक एक तख्ते के नीचे उसके चूलो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6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के लिये दो दो कुसिर्या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6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और निवास की दूसरी अलंग, अर्थात उत्तर की ओर बीस तख्ते बनवान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फिर परमपवित्र स्थान में साक्षीपत्र के सन्दूक के ऊपर प्रायश्चित्त के ढकने को रखन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6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और उनके लिये चांदी की चालीस कुसिर्यां बनवाना, अर्थात एक एक तख्ते के नीचे दो दो कुसिर्यां हो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6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और निवास की पिछली अलंग, अर्थात पश्चिम की ओर के लिए छः तख्ते बनवान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6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और पिछले अलंग में निवास के कोनों के लिये दो तख्ते बनवाना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6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और ये नीचे से दो दो भाग के हों और दोनों भाग ऊपर के सिरे तक एक एक कड़े में मिलाये जाएं; दोनो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6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तख्तों का यही रूप हो; ये तो दोनों कोनों के लिये हो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6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और आठ तख्तें हों, और उनकी चांदी की सोलह कुसिर्यां हों; अर्थात एक एक तख्ते के नीचे दो द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6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कुसिर्यां हो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6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फिर बबूल की लकड़ी के बेंड़े बनवाना, अर्थात निवास की एक अलंग के तख्तों के लिये पांच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6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और निवास की दूसरी अलंग के तख्तों के लिये पांच बेंडे, और निवास की जो अलंग पश्चिम की ओर पिछले भाग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6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में होगी, उसके लिये पांच बेंड़े बनवान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और उस पर्दे के बाहर निवास की उत्तर अलंग मेज़ रखना; और उसकी दक्खिन अलंग मेज़ के साम्हने दीवट क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6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और बीचवाला बेंड़ा जो तख्तों के मध्य में होगा वह तम्बू के एक सिरे से दूसरे सिरे तक पहुंचे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6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फिर तख्तों को सोने से मढ़वाना, और उनके कड़े जो बेंड़ों के घरों का काम देंगे उन्हें भी सोने क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6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बनवाना; और बेड़ों को भी सोने से मढ़वान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6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और निवास को इस रीति खड़ा करना जैसा इस पर्वत पर तुझे दिखाया गया है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6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फिर नीले, बैजनी और लाल रंग के और बटी हुई सूक्ष्म सनी वाले कपड़े का एक बीचवाला पर्दा बनवाना; वह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6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कढ़ाई के काम किये हुए करूबों के साथ बने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6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और उसको सोने से मढ़े हुए बबूल के चार ख्म्भों पर लटकाना, इनकी अंकडिय़ां सोने की हों, और ये चांद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6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की चार कुसिर्यों पर खड़ी रहे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रखन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फिर तम्बू के द्वार के लिये नीले, बैंजनी और लाल रंग के और बटी हुई सूक्ष्म सनी वाले कपड़े का कढ़ा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का काम किया हुआ एक पर्दा बनवान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और इस पर्दे के लिये बबूल के पांच खम्भे बनवाना, और उन को सोने से मढ़वाना; उनकी कडियां सोने की हो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2026-06-03T12:36:45Z</dcterms:created>
  <dcterms:modified xsi:type="dcterms:W3CDTF">2026-06-03T12:36:45Z</dcterms:modified>
  <dc:title>யாத்திராகமம் : 26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