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presProps" Target="presProps.xml"/>
  <Relationship Id="rId59" Type="http://schemas.openxmlformats.org/officeDocument/2006/relationships/viewProps" Target="viewProps.xml"/>
  <Relationship Id="rId6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கொக்கிகளின்கீழே அந்தத் திரைச்சீலையைத் தொங்கவிட்டு, சாட்சிப்பெட்டியை அங்கே திரைக்குள்ளாக வைக்கக்கடவாய்; அந்தத் திரைச்சீலை பரிசுத்த ஸ்தலத்திற்கும் மகா பரிசுத்த ஸ்தலத்திற்கும் பிரிவை உண்டாக்கும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கொக்கிகளின்கீழே அந்தத் திரைச்சீலையைத் தொங்கவிட்டு, சாட்சிப்பெட்டியை அங்கே திரைக்குள்ளாக வைக்கக்கடவாய்; அந்தத் திரைச்சீலை பரிசுத்த ஸ்தலத்திற்கும் மகா பரிசுத்த ஸ்தலத்திற்கும் பிரிவை உண்டாக்கு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மகா பரிசுத்த ஸ்தலத்திலே சாட்சிப் பெட்டியின்மீதில் கிருபாசனத்தை வைப்பாயாக;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திரைக்குப் புறம்பாக மேஜையையும் மேஜைக்கு எதிரே வாசஸ்தலத்தின் தென்புறமாகக் குத்துவிளக்கையும் வைத்து, மேஜையை வடபுறமாக வைப்பாயாக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திரைக்குப் புறம்பாக மேஜையையும் மேஜைக்கு எதிரே வாசஸ்தலத்தின் தென்புறமாகக் குத்துவிளக்கையும் வைத்து, மேஜையை வடபுறமாக வைப்பாயாக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இளநீலநூலும் இரத்தாம்பரநூலும் சிவப்புநூலும் திரித்த மெல்லிய பஞ்சுநூலுமாகிய இவற்றால் சித்திரத் தையல் வேலையான ஒரு தொங்குதிரையும் கூடாரத்தின் வாசலுக்கு உண்டாக்கி,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இளநீலநூலும் இரத்தாம்பரநூலும் சிவப்புநூலும் திரித்த மெல்லிய பஞ்சுநூலுமாகிய இவற்றால் சித்திரத் தையல் வேலையான ஒரு தொங்குதிரையும் கூடாரத்தின் வாசலுக்கு உண்டாக்கி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ந்தத் தொங்குதிரைக்குச் சீத்திம் மரத்தால் ஐந்து தூண்களைச் செய்து, அவைகளைப் பொன்தகட்டால் மூடி, அவைகளுக்குப் பொன் கொக்கிகளை உண்டாக்கி, அவைகளுக்கு ஐந்து வெண்கலப் பாதங்களை வார்ப்பிக்கக்கடவாய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ந்தத் தொங்குதிரைக்குச் சீத்திம் மரத்தால் ஐந்து தூண்களைச் செய்து, அவைகளைப் பொன்தகட்டால் மூடி, அவைகளுக்குப் பொன் கொக்கிகளை உண்டாக்கி, அவைகளுக்கு ஐந்து வெண்கலப் பாதங்களை வார்ப்பிக்கக்கடவாய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மேலும் திரித்த மெல்லிய பஞ்சுநூலினாலும் இளநீலநூலினாலும் இரத்தாம்பர நூலினாலும் சிவப்புநூலினாலும் நெய்யப்பட்ட பத்து மூடுதிரைகளால் வாசஸ்தலத்தை உண்டுபண்ணுவாயாக; அவைகளில் விசித்திரவேலையாய்க் கேருபீன்களைச் செய்யக்கடவாய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டுத்தாழ்ப்பாள் ஒரு முனை தொடங்கி மறுமுனைமட்டும் பலகைகளின் மையத்தில் உருவப் பாய்ச்சப்பட்டிருக்கவேண்டும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மேலும் திரித்த மெல்லிய பஞ்சுநூலினாலும் இளநீலநூலினாலும் இரத்தாம்பர நூலினாலும் சிவப்புநூலினாலும் நெய்யப்பட்ட பத்து மூடுதிரைகளால் வாசஸ்தலத்தை உண்டுபண்ணுவாயாக; அவைகளில் விசித்திரவேலையாய்க் கேருபீன்களைச் செய்யக்கடவாய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மேலும் திரித்த மெல்லிய பஞ்சுநூலினாலும் இளநீலநூலினாலும் இரத்தாம்பர நூலினாலும் சிவப்புநூலினாலும் நெய்யப்பட்ட பத்து மூடுதிரைகளால் வாசஸ்தலத்தை உண்டுபண்ணுவாயாக; அவைகளில் விசித்திரவேலையாய்க் கேருபீன்களைச் செய்யக்கடவாய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ஒவ்வொரு மூடுதிரையும் இருபத்தெட்டு முழ நீளமும் நாலு முழ அகலமுமாயிருப்பதாக; மூடுதிரைகளெல்லாம் ஒரே அளவாயிருக்கவேண்டும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ஐந்து மூடுதிரை ஒன்றோடொன்று இணைக்கப்பட்டிருக்கவேண்டும்; மற்ற ஐந்து மூடுதிரைகளும் ஒன்றோடொன்று இணைக்கப்பட்டிருக்கவேண்டு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ணைக்கப்பட்ட ஒரு மூடுதிரையின் கடை ஓரத்தில் இளநீலநூலால் காதுகளை உண்டுபண்ணு; இணைக்கப்பட்ட மற்ற மூடுதிரையின் கடைஓரத்திலும் அப்படியே செய்வாயாக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ாதுகள் ஒன்றோடொன்று இணையும்படி ஒரு மூடுதிரையில் ஐம்பது காதுகளையும், இணைக்கப்பட்ட மற்ற மூடுதிரையின் ஓரத்தில் ஐம்பது காதுகளையும் உண்டுபண்ணுவாயாக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ஐம்பது பொன் கொக்கிகளையும் பண்ணி, மூடுதிரைகளை ஒன்றோடொன்று அந்தக் கொக்கிகளால் இணைத்துவிடுவாயாக, அப்பொழுது அது ஒரே வாசஸ்தலமாகும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ஐம்பது பொன் கொக்கிகளையும் பண்ணி, மூடுதிரைகளை ஒன்றோடொன்று அந்தக் கொக்கிகளால் இணைத்துவிடுவாயாக, அப்பொழுது அது ஒரே வாசஸ்தலமாகும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வாசஸ்தலத்தின்மேல் கூடாரமாகப் போடும்படி ஆட்டுமயிரால் பதினொரு மூடுதிரைகளை உண்டுபண்ணுவாயாக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வாசஸ்தலத்தின்மேல் கூடாரமாகப் போடும்படி ஆட்டுமயிரால் பதினொரு மூடுதிரைகளை உண்டுபண்ணுவாயாக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பலகைகளைப் பொன்தகட்டால் மூடி, தாழ்ப்பாள்களின் இடங்களாகிய அவைகளின் வளையங்களைப் பொன்னினால் பண்ணி, தாழ்ப்பாள்களைப் பொன்தகட்டால் மூடக்கடவாய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ஒவ்வொரு மூடுதிரை முப்பது முழ நீளமும் நாலு முழ அகலமுமாய் இருக்கவேண்டும்; பதினொரு மூடுதிரைகளும் ஒரே அளவாயிருக்கவேண்டும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ஐந்து மூடுதிரைகளை ஒன்றாகவும், ஆறு மூடுதிரைகளை ஒன்றாகவும் இணைக்கவேண்டும்; ஆறாம் மூடுதிரையைக் கூடாரத்தின் முகப்பிற்கு முன்னே மடித்துப் போடுவாயாக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ஐந்து மூடுதிரைகளை ஒன்றாகவும், ஆறு மூடுதிரைகளை ஒன்றாகவும் இணைக்கவேண்டும்; ஆறாம் மூடுதிரையைக் கூடாரத்தின் முகப்பிற்கு முன்னே மடித்துப் போடுவாயாக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ணைக்கப்பட்ட ஒரு மூடுதிரையின் கடை ஓரத்தில் ஐம்பது காதுகளையும், இணைக்கப்பட்ட மற்ற மூடுதிரையின் ஓரத்தில் ஐம்பது காதுகளையும் உண்டுபண்ணி,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ஐம்பது வெண்கலக் கொக்கிகளைச் செய்து, கொக்கிகளைக் காதுகளில் மாட்டி, ஒரே கூடாரமாகும்படி அதை இணைத்து விடுவாயாக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கூடாரத்தின் மூடுதிரைகளில் மிச்சமான பாதி மூடுதிரை வாசஸ்தலத்தின் பின்புறத்தில் தொங்கவேண்டும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ூடாரத்தினுடைய மூடுதிரைகளின் நீளத்திலே மீதியானதில், இந்தப்புறத்தில் ஒரு முழமும் அந்தப்புறத்தின் ஒரு முழமும் வாசஸ்தலத்தை மூடும்படி அதின் பக்கங்களிலே தொங்கவேண்டும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ூடாரத்தினுடைய மூடுதிரைகளின் நீளத்திலே மீதியானதில், இந்தப்புறத்தில் ஒரு முழமும் அந்தப்புறத்தின் ஒரு முழமும் வாசஸ்தலத்தை மூடும்படி அதின் பக்கங்களிலே தொங்கவேண்டும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சிவப்புத்தீர்ந்த ஆட்டுக்கடாத் தோலினால் கூடாரத்திற்கு ஒரு மூடியையும், அதின்மேல் தகசுத்தோலால் ஒரு மூடியையும் உண்டுபண்ணுவாயாக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சிவப்புத்தீர்ந்த ஆட்டுக்கடாத் தோலினால் கூடாரத்திற்கு ஒரு மூடியையும், அதின்மேல் தகசுத்தோலால் ஒரு மூடியையும் உண்டுபண்ணுவாயாக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பலகைகளைப் பொன்தகட்டால் மூடி, தாழ்ப்பாள்களின் இடங்களாகிய அவைகளின் வளையங்களைப் பொன்னினால் பண்ணி, தாழ்ப்பாள்களைப் பொன்தகட்டால் மூடக்கடவாய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வாசஸ்தலத்துக்கு நிமிர்ந்துநிற்கும் பலகைகளையும் சீத்திம் மரத்தால் உண்டுபண்ணுவாயாக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ஒவ்வொரு பலகையும் பத்து முழ நீளமும் ஒன்றரை முழ அகலமுமாய் இருக்கவேண்டும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ஒவ்வொரு பலகைக்கும் ஒன்றோடொன்று ஒத்து இசைந்திருக்கும் இரண்டு கழுந்துகள் இருக்கவேண்டும்; வாசஸ்தலத்தின் பலகைகளுக்கெல்லாம் இப்படியே செய்வாயாக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வாசஸ்தலத்துக்காகச் செய்யப்படுகிற பலகைகளில் இருபது பலகை தெற்கே தென்திசைக்கு எதிராக நிற்கக்கடவது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ந்த இருபது பலகைகளின்கீழே வைக்கும் நாற்பது வெள்ளிப் பாதங்களை உண்டுபண்ணுவாயாக; ஒரு பலகையின் கீழ் அதின் இரண்டு கழுந்துகளுக்கும் இரண்டு பாதங்களும், மற்றப் பலகையின் கீழ் அதின் இரண்டு கழுந்துகளுக்கும் இரண்டு பாதங்களும் இருக்கவேண்டும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ந்த இருபது பலகைகளின்கீழே வைக்கும் நாற்பது வெள்ளிப் பாதங்களை உண்டுபண்ணுவாயாக; ஒரு பலகையின் கீழ் அதின் இரண்டு கழுந்துகளுக்கும் இரண்டு பாதங்களும், மற்றப் பலகையின் கீழ் அதின் இரண்டு கழுந்துகளுக்கும் இரண்டு பாதங்களும் இருக்கவேண்டும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வாசஸ்தலத்தின் மறுபக்கமாகிய வடபுறத்திலும் இருபது பலகைகளையும்,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ைகளின்கீழ் நாற்பது வெள்ளிப்பாதங்களையும் உண்டுபண்ணுவாயாக; ஒரு பலகையின்கீழ் இரண்டு பாதங்களும், மற்றப் பலகையின்கீழ் இரண்டு பாதங்களும் இருக்கவேண்டும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வாசஸ்தலத்தின் மேற்புறத்திற்கு ஆறு பலகைகளையும்,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வாசஸ்தலத்தின் இருபக்கத்திலுமுள்ள மூலைகளுக்கு இரண்டு பலகைகளையும் உண்டுபண்ணுவாயாக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இவ்விதமாக மலையின்மேல் உனக்குக் காண்பிக்கப்பட்ட மாதிரியின்படியே வாசஸ்தலத்தை நிறுத்துவாயாக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ைகள் கீழே இசைக்கப்பட்டிருக்கவேண்டும்; மேலேயும் ஒரு வளையத்தினால் இசைக்கப்பட்டிருக்கவேண்டும்; இரண்டு மூலைகளுக்கும் அப்படியே இருக்கவேண்டும்; அவைகள் இரண்டு மூலைகளுக்காகும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ைகள் கீழே இசைக்கப்பட்டிருக்கவேண்டும்; மேலேயும் ஒரு வளையத்தினால் இசைக்கப்பட்டிருக்கவேண்டும்; இரண்டு மூலைகளுக்கும் அப்படியே இருக்கவேண்டும்; அவைகள் இரண்டு மூலைகளுக்காகும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ந்தப்படி எட்டுப் பலகைகள் இருக்கவேண்டும்; ஒவ்வொரு பலகையின் கீழ் இரண்டு இரண்டு பாதங்களாகப் பதினாறு வெள்ளிப் பாதங்களும் இருக்கவேண்டும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சீத்திம் மரத்தால் வாசஸ்தலத்தின் ஒரு பக்கத்துப் பலகைகளுக்கு ஐந்து தாழ்ப்பாள்களையும்,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சீத்திம் மரத்தால் வாசஸ்தலத்தின் ஒரு பக்கத்துப் பலகைகளுக்கு ஐந்து தாழ்ப்பாள்களையும்,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வாசஸ்தலத்தின் மறுபக்கத்துப் பலகைகளுக்கு ஐந்து தாழ்ப்பாள்களையும், வாசஸ்தலத்தின் மேற்புறமான பின்பக்கத்துப் பலகைகளுக்கு ஐந்து தாழ்ப்பாள்களையும் பண்ணுவாயாக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இளநீலநூலும் இரத்தாம்பரநூலும் சிவப்புநூலும் திரித்த மெல்லிய பஞ்சுநூலுமான இவற்றால் ஒரு திரைச்சீலையை உண்டுபண்ணக்கடவாய்; அதிலே விசித்திரவேலையால் செய்யப்பட்ட கேருபீன்கள் வைக்கப்படவேண்டும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இளநீலநூலும் இரத்தாம்பரநூலும் சிவப்புநூலும் திரித்த மெல்லிய பஞ்சுநூலுமான இவற்றால் ஒரு திரைச்சீலையை உண்டுபண்ணக்கடவாய்; அதிலே விசித்திரவேலையால் செய்யப்பட்ட கேருபீன்கள் வைக்கப்படவேண்டு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சீத்திம் மரத்தினால் செய்து, பொன்தகட்டால் மூடப்பட்ட நாலு தூண்களிலே அதைத் தொங்கவிடு; அந்தத் தூண்கள் நாலு வெள்ளிப் பாதங்கள்மேல் நிற்கவும், அவைகளின் கொக்கிகள் பொன்னினால் செய்யப்படவும் வேண்டு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சீத்திம் மரத்தினால் செய்து, பொன்தகட்டால் மூடப்பட்ட நாலு தூண்களிலே அதைத் தொங்கவிடு; அந்தத் தூண்கள் நாலு வெள்ளிப் பாதங்கள்மேல் நிற்கவும், அவைகளின் கொக்கிகள் பொன்னினால் செய்யப்படவும் வேண்டு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05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পর্দাটি সোনার আংটাগুলির নীচে টাঙিযে দাও| তারপর ঠিক পর্দার পিছনে সাক্ষ্যসিন্দুক রাখবে| টাঙান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র্দা দিয়ে পবিত্র স্থান এবং অতি পবিত্র স্থানের মধ্যে বিভাজন ক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অতি পবিত্র স্থান হিসাবে সাক্ষ্যসিন্দুকের ওপর একটি আবরণ রাখ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“পবিত্র স্থানে পর্দার উল্টো দিকে নির্মিত বিশেষ টেবিলটি রাখবে| টেবিলটি বসানো হবে পবিত্র তাঁবু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উত্তর দিকে| এবার দীপদানটিকে বসাবে দক্ষিণ দিকে টেবিলের থেকে খানিকটা দূর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“এবারে একটি পর্দা দিয়ে পবিত্র তাঁবুর প্রবেশ পথ ঢেকে দেবে| পর্দাটি বানাবে লাল, নীল, বেগুনী সুত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ও মসৃণ শনের কাপড় দিয়ে| এবং তাতে চিত্র ফুটিযে তুল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এই পর্দা টাঙানোর জন্য সোনার আংটা বানাবে| এবং বাবলা কাঠের পাঁচটি খুঁটি বানাবে| সেগুলিও সোনার পা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োড়া থাকবে| পাঁচটি খুঁটির পায়া পিতল দিয়ে বানা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প্রভু মোশিকে বললেন, “পবিত্র তাঁবুটি তৈরী করবে 10 টি পর্দা দিয়ে| পর্দাগুলি তৈরী হবে মসৃণ শন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তক্তাগুলির মাঝখানে একটি কেন্দ্রস্থিত হুড়কো লাগাতে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াপড়ে এবং নীল, বেগুনী ও লাল সুতোয| একজন দক্ষ কারিগর পর্দাটি বুনবে এবং তাতে সে করূব দূতের চিত্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েলাই ক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প্রত্যেকটি পর্দা একই রকম আকৃতির তৈরী করবে| প্রত্যেকটি পর্দা দৈর্য়্ঘে 28 হাত ও প্রস্থে 4 হাত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এক ভাগ করবার জন্য 5টি পর্দাকে যুক্ত করো| পর্দাগুলি সমান দু ভাগে ভাগ ক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এক ভাগের শেষ পর্দাটির ধার জুড়ে ফাঁস তৈরী করবার জন্য নীল কাপড় ব্যবহার কর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দুই ভাগের শেষ পর্দা দুটিতে 50 টি নীল কাপড়ের ঝালর থাক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পর্দাগুলিকে একত্রে যুক্ত করবার জন্য 50 টি সোনার আংটা তৈরী কর| এটা পবিত্র তাঁবুটিকে একসঙ্গে যুক্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6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বে একটি অখণ্ড তাঁবু করবার জন্য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6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“একটি তাঁবু তৈরী করবার জন্য ছাগলের লোম দিয়ে তৈরী এগারোটি পর্দা ব্যবহার করো| এই তাঁবুটি হবে আগ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6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বিত্র তাঁবুর আচ্ছাদ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“কাঠামোগুলি তারপর সোনা দিয়ে মুড়ে দেবে| তক্তাগুলি আটকানোর জন্য আংটা ব্যবহার করবে| আংটাগুলি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6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এই সমস্ত পর্দাগুলি অবশ্যই একই আকৃতির হবে| প্রত্যেকটি পর্দা হবে 30 হাত লম্বা এবং 4 হাত চওড়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6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এগারোটি পর্দা দুভাগে ভাগ করে এক ভাগে পাঁচটা ও অন্য ভাগে ছয়টি পর্দা রাখবে| পবিত্র তাঁবুর সামন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6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ষষ্ঠ পর্দাটি ভাঁজ করে রাখ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6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প্রতিটি ভাগের শেষে পর্দার নীচে 50 টি ফাঁস লাগাও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6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এবার পর্দাগুলি একত্র করার জন্য 50 টি পিতলের আংটা তৈরী করবে এবং একসঙ্গে সেগুলি টাঙ্গা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6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এই তাঁবুর শেষ পর্দাটির অর্ধেক অবশ্যই পবিত্র তাঁবুর পিছন দিকে ঝুলে থাক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6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অন্য দিকেও 1 হাত করে পর্দা পবিত্র তাঁবুর ভূমিদেশ থেকে নীচের দিকে ঝুলে থাকবে| এইভাবে পবিত্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6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ঁবুকে পরবর্তী তাঁবুটি চারিদিক থেকে আচ্ছাদনের মতো ঘিরে থাক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6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ভেতরের তাঁবু থেকে বাইরের তাঁবুতে যাওয়ার জন্য দুখানি চামড়ার ছাদ তৈরী করবে| একটি হবে পুং মেষ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6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কা চামড়ায তৈরী এবং অন্যটি হবে উত্কৃষ্ট চামড়ার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বশ্যই সোনার হবে| কীলকগুলিকে সোনা দিয়ে ঢেকে দাও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6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“পবিত্র তাঁবুটিকে খাড়া করে রাখার জন্য বাবলা কাঠের একটি কাঠামো তৈরী ক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6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ঐ কাঠামোটি হবে 10 হাত উঁচু ও 1.5 হাত চওড়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6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প্রত্যেকটি কাঠামোর নীচে দুটো পায়া থাকবে| পবিত্র তাঁবুর প্রত্যেকটি কাঠামো একই আকারের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6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পবিত্র তাঁবুর দক্ষিণ দিকের জন্য 20 টি কাঠামো বানা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6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কাঠামোগুলির নীচে লাগানোর জন্য রূপো দিয়ে 40 টি ভূমিমূল তৈরী করবে| প্রত্যেকটি কাঠামোর গোড়ায দুট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6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 রূপোর পায়া বা ভূমিমূল থাক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6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উত্তর দিকের জন্য আরও 20 টি কাঠামো তৈরী ক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6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একই রকম ভাবে কুড়িটি কাঠামোর দুটি করে পায়ার জন্য আরও 40 টি রূপোর পায়া তৈরী করে লাগা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6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পবিত্র তাঁবুর পিছন দিক অর্থাত্‌ পশ্চিম দিকের জন্য আরও ছয়খানি কাঠামো বানা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6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পবিত্র তাঁবুর পিছন দিকে দুই কোণের জন্য দুখানি কাঠামো বানা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এইভাবে পর্বতের ওপর দেখানো পরিকল্পনা অনুযায়ীঅবশ্যই তোমাদের পবিত্র তাঁবুটি তৈরী করতে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6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দুই কোণার কাঠামো দুখানি পরস্পরের সঙ্গে নীচের দিকে যুক্ত থাকবে| ওপরে একটি কড়া এই দুখানি কাঠামো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6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কত্রে ধরে রাখবে| দু দিকের কোণাতেই একই রকম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6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এই রকম মোট আটটি কাঠামো থাকবে এবং 16 টি রূপোর পায়া থাক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6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“পবিত্র তাঁবুর কাঠামোগুলি জোড়া লাগানোর জন্য বাবলা কাঠ ব্যবহার করবে| পবিত্র তাঁবুর প্রথম দি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6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ঁচটি জোড়া তক্তা থাক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6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অন্যদিকেও পাঁচটি তক্তা জোড়া দেওয়া থাকবে| এবং পিছনদিকেও পাঁচটি জোড়া তক্তা থাক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“পবিত্র তাঁবুর ভেতর বিভাজনের জন্য মসৃণ শনের কাপড়ের পর্দা বানাবে| ঐ পর্দার ওপর অবশ্যই করূব দূত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চেহারা থাকতে হবে| লাল, নীল, বেগুনী সূতোর কারুকার্য়ে তা ফুটে উঠ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বাবলা কাঠের চারটি খুঁটি তৈরী করে সোনা দিয়ে তাও মুড়ে দেবে| চারটে খুঁটিতে সোনার আংটা লাগা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খুঁটিরে নীচে রূপোর পায়া লাগাবে| এবার পর্দাটি সোনার আংটায লাগিয়ে টাঙ্গিযে দেবে খুঁটির সঙ্গ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2026-07-31T18:57:20Z</dcterms:created>
  <dcterms:modified xsi:type="dcterms:W3CDTF">2026-07-31T18:57:20Z</dcterms:modified>
  <dc:title>யாத்திராகமம் : 26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