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presProps" Target="presProps.xml"/>
  <Relationship Id="rId52" Type="http://schemas.openxmlformats.org/officeDocument/2006/relationships/viewProps" Target="viewProps.xml"/>
  <Relationship Id="rId53"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I turned myself and came down from the mount, and put the tables in the ark which I had made; and there they be, as the LORD commanded me.]]></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I turned myself and came down from the mount, and put the tables in the ark which I had made; and there they be, as the LORD commanded me.]]></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the children of Israel took their journey from Beeroth of the children of Jaakan to Mosera: there Aaron died, and there he was buried; and Eleazar his son ministered in the priest's office in his position.]]></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the children of Israel took their journey from Beeroth of the children of Jaakan to Mosera: there Aaron died, and there he was buried; and Eleazar his son ministered in the priest's office in his position.]]></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the children of Israel took their journey from Beeroth of the children of Jaakan to Mosera: there Aaron died, and there he was buried; and Eleazar his son ministered in the priest's office in his position.]]></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From thence they journeyed unto Gudgodah; and from Gudgodah to Jotbath, a land of rivers of waters.]]></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From thence they journeyed unto Gudgodah; and from Gudgodah to Jotbath, a land of rivers of waters.]]></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t that time the LORD separated the tribe of Levi, to bear the ark of the covenant of the LORD, to stand before the LORD to minister unto him, and to bless in his name, unto this day.]]></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t that time the LORD separated the tribe of Levi, to bear the ark of the covenant of the LORD, to stand before the LORD to minister unto him, and to bless in his name, unto this day.]]></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t that time the LORD separated the tribe of Levi, to bear the ark of the covenant of the LORD, to stand before the LORD to minister unto him, and to bless in his name, unto this day.]]></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t that time the LORD said unto me, Hew you two tables of stone like unto the first, and come up unto me into the mount, and make you an ark of wood.]]></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Wherefore Levi has no part nor inheritance with his brethren; the LORD is his inheritance, according as the LORD your God promised him.]]></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Wherefore Levi has no part nor inheritance with his brethren; the LORD is his inheritance, according as the LORD your God promised him.]]></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I stayed in the mount, according to the first time, forty days and forty nights; and the LORD hearkened unto me at that time also, and the LORD would not destroy you.]]></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I stayed in the mount, according to the first time, forty days and forty nights; and the LORD hearkened unto me at that time also, and the LORD would not destroy you.]]></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the LORD said unto me, Arise, take your journey before the people, that they may go in and possess the land, which I swore unto their fathers to give unto them.]]></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the LORD said unto me, Arise, take your journey before the people, that they may go in and possess the land, which I swore unto their fathers to give unto them.]]></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now, Israel, what does the LORD your God require of you, but to fear the LORD your God, to walk in all his ways, and to love him, and to serve the LORD your God with all your heart and with all your soul,]]></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now, Israel, what does the LORD your God require of you, but to fear the LORD your God, to walk in all his ways, and to love him, and to serve the LORD your God with all your heart and with all your soul,]]></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now, Israel, what does the LORD your God require of you, but to fear the LORD your God, to walk in all his ways, and to love him, and to serve the LORD your God with all your heart and with all your soul,]]></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To keep the commandments of the LORD, and his statutes, which I command you this day for your good?]]></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t that time the LORD said unto me, Hew you two tables of stone like unto the first, and come up unto me into the mount, and make you an ark of wood.]]></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To keep the commandments of the LORD, and his statutes, which I command you this day for your good?]]></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To keep the commandments of the LORD, and his statutes, which I command you this day for your good?]]></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Behold, the heaven and the heaven of heavens is the LORD's your God, the earth also, with all that therein is.]]></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Only the LORD had a delight in your fathers to love them, and he chose their seed after them, even you above all people, as it is this day.]]></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Only the LORD had a delight in your fathers to love them, and he chose their seed after them, even you above all people, as it is this day.]]></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Only the LORD had a delight in your fathers to love them, and he chose their seed after them, even you above all people, as it is this day.]]></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Circumcise therefore the foreskin of your heart, and be no more stubborn.]]></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Circumcise therefore the foreskin of your heart, and be no more stubborn.]]></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For the LORD your God is God of gods, and Lord of lords, a great God, a mighty, and a terrible, which regards not persons, nor takes reward:]]></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For the LORD your God is God of gods, and Lord of lords, a great God, a mighty, and a terrible, which regards not persons, nor takes reward:]]></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I will write on the tables the words that were in the first tables which you brake, and you shall put them in the ark.]]></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He does execute the judgment of the fatherless and widow, and loves the stranger, in giving him food and raiment.]]></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He does execute the judgment of the fatherless and widow, and loves the stranger, in giving him food and raiment.]]></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Love all of you therefore the stranger: for all of you were strangers in the land of Egypt.]]></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You shall fear the LORD your God; him shall you serve, and to him shall you cleave, and swear by his name.]]></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You shall fear the LORD your God; him shall you serve, and to him shall you cleave, and swear by his name.]]></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He is your praise, and he is your God, that has done for you these great and terrible things, which yours eyes have seen.]]></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He is your praise, and he is your God, that has done for you these great and terrible things, which yours eyes have seen.]]></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Your fathers went down into Egypt with threescore and ten persons; and now the LORD your God has made you as the stars of heaven for multitude.]]></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Your fathers went down into Egypt with threescore and ten persons; and now the LORD your God has made you as the stars of heaven for multitude.]]></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I will write on the tables the words that were in the first tables which you brake, and you shall put them in the ark.]]></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I made an ark of shittim wood, and hewed two tables of stone like unto the first, and went up into the mount, having the two tables in mine hand.]]></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I made an ark of shittim wood, and hewed two tables of stone like unto the first, and went up into the mount, having the two tables in mine hand.]]></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he wrote on the tables, according to the first writing, the ten commandments, which the LORD spoke unto you in the mount out of the midst of the fire in the day of the assembly: and the LORD gave them unto me.]]></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he wrote on the tables, according to the first writing, the ten commandments, which the LORD spoke unto you in the mount out of the midst of the fire in the day of the assembly: and the LORD gave them unto me.]]></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26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உபாகமம் : 10]]></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அப்பொழுது நான் திரும்பி மலையிலிருந்து இறங்கி, அந்தப் பலகைகளை நான் செய்த பெட்டியிலே வை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 எனக்குக் கட்டளையிட்டபடியே அவைகள் அதிலே வைத்திருக்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பின்பு இஸ்ரவேல் புத்திரர் பெனெயாக்கானுக்கடுத்த பேரோத்திலேயிருந்து மோசெராவுக்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யாணம்பண்ணினார்கள்; அங்கே ஆரோன் மரித்து அடக்கம்பண்ணப்பட்டான்; அவன் ஸ்தானத்திலே அவன் குமாரனா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லெயாசார் ஆசாரியனா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அங்கேயிருந்து குத்கோதாவுக்கும், குத்கோதாவிலிருந்து ஆறுகளுள்ள நாடாகிய யோத்பாத்துக்கும் பிரயாண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ண்ணி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க்காலத்திலே கர்த்தருடைய உடன்படிக்கைப் பெட்டியைச் சுமப்பதற்கும், இந்நாள்வ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டந்துவருகிறதுபோல, கர்த்தருடைய சந்நிதியிலே நின்று அவருக்கு ஆராதனை செய்வதற்கும், அவர் நாமத்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டு ஆசீர்வதிப்பதற்கும், கர்த்தர் லேவியின் கோத்திரத்தைப் பிரித்தெடு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அக்காலத்திலே கர்த்தர் என்னை நோக்கி: நீ முந்தினவைகளுக்கொத்த இரண்டு கற்பலகைகளை வெட்டிக்கொ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ஆகையால் லேவிக்கு அவன் சகோதரரோடே பங்கும் சுதந்தரமும் இல்லை; உன் தேவனாகிய கர்த்தர் அவனுக்கு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ன்னபடி, கர்த்தரே அவனுக்குச் சுதந்த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நான் முந்தின பிரகாரமாகவே நாற்பதுநாள் இரவும் பகலும் மலையில் இருந்தேன்; கர்த்தர் அந்த முறையும் எ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ன்றாட்டைக் கேட்டு, உன்னை அழிக்காமல் விட்டா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கர்த்தர் என்னை நோக்கி: நான் கொடுப்பேன் என்று அவர்களுடைய பிதாக்களுக்கு ஆணையிட்ட தேசத்தில்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ய் அதைத் சுதந்தரித்துக் கொள்ளும்படி, நீ எழுந்து, ஜனத்திற்கு முன்பாகப் பிரயாணப்பட்டுப் போ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இப்பொழுதும் இஸ்ரவேலே, நீ உன் தேவனாகிய கர்த்தருக்குப் பயந்து, அவர் வழிகளிலெல்லாம் நட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டத்தில் அன்புகூர்ந்து, உன் முழு இருதயத்தோடும் உன் முழு ஆத்துமாவோடும் உன் தேவனாகிய கர்த்தரை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வி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நான் இன்று உனக்குக் கற்பிக்கிற கர்த்தருடைய கற்பனைகளையும் அவருடைய கட்டளைகளையும் உன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லையின்மேல் ஏறி, என்னிடத்தில் வா; ஒரு மரப்பெட்டியையும் செய்வா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ன்மையுண்டாகும்படி கைக்கொள்ளவேண்டும் என்பதையே அல்லாமல், வேறே எதை உன் தேவனாகிய கர்த்தர் உன்னிட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இதோ, வானங்களும் வானாதிவானங்களும், பூமியும் அதிலுள்ள யாவும், உன் தேவனாகிய கர்த்தருடையவை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ஆனாலும் கர்த்தர் உன் பிதாக்கள்மேல் அன்புகூரும்பொருட்டு அவர்களிடத்தில் பிரியம் வை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க்குப் பின் அவர்களுடைய சந்ததியாகிய உங்களை, இந்நாளில் இருக்கிறபடியே, சகல ஜாதிகளுக்குள்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மக்கென்று தெரிந்துகொண்டா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ஆகையால் நீங்கள் இனி உங்கள் பிடரியைக் கடினப்படுத்தாமல், உங்கள் இருதயத்தின் நுனி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த்தசேதனம்பண்ணு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உங்கள் தேவனாகிய கர்த்தர் தேவாதி தேவனும், கர்த்தாதி கர்த்தரும், மகத்துவமும் வல்லமை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யங்கரமுமான தேவனுமாயிருக்கிறார்; அவர் பட்சபாதம் பண்ணுகிறவரும் அல்ல, பரிதானம் வாங்குகிறவரும் அ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நீ உடைத்துப்போட்ட முந்தின பலகைகளில் இருந்த வார்த்தைகளை நான் அந்தப் பலகைகளில் எழுதுவேன்; 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அவர் திக்கற்ற பிள்ளைக்கும் விதவைக்கும் நியாயஞ்செய்கிறவரும், அந்நியன்மேல் அன்புவைத்து அவனு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ன்னவஸ்திரம் கொடுக்கிறவருமாய் இருக்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நீங்களும் எகிப்துதேசத்தில் அந்நியராயிருந்தபடியால், அந்நியரைச் சிநேகிப்பீ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உன் தேவனாகிய கர்த்தருக்குப் பயந்து, அவரைச் சேவித்து, அவரைப் பற்றிக்கொண்டிருந்து, அவரு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மத்தைக்கொண்டு ஆணையிடுவா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அவரே உன் புகழ்ச்சி; உன் கண் கண்ட இந்தப் பெரிய பயங்கரமான காரியங்களை உன்னிடத்தில் செய்த உன் தே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உன் பிதாக்கள் எழுபதுபேராய் எகிப்துக்குப் போனார்கள்; இப்பொழுதோ உன் தேவனாகிய கர்த்தர் உன்னை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ட்சியிலே வானத்தின் நட்சத்திரங்களைப்போலாக்கி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களைப் பெட்டியிலே வைப்பாயாக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அப்படியே நான் சீத்திம் மரத்தினால் ஒரு பெட்டியைச் செய்து, முந்தினவைகளுக்கொத்த இரண்டு கற்பலகை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ட்டி, அவைகளை என் கையிலே எடுத்துக்கொண்டு மலையில் ஏறி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முன்னே சபைகூடிவந்த நாளில் கர்த்தர் மலையில் அக்கினி நடுவிலிருந்து உங்களுக்கு விளம்பின பத்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ற்பனைகளையும் அவர் முன் எழுதியிருந்த பிரகாரம் அந்தப் பலகைகளில் எழுதி, அவைகளை என்னிடத்தில் தந்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2026-09-16T19:46:35Z</dcterms:created>
  <dcterms:modified xsi:type="dcterms:W3CDTF">2026-09-16T19:46:35Z</dcterms:modified>
  <dc:title>உபாகமம் : 10</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