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presProps" Target="presProps.xml"/>
  <Relationship Id="rId98" Type="http://schemas.openxmlformats.org/officeDocument/2006/relationships/viewProps" Target="viewProps.xml"/>
  <Relationship Id="rId9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ுடைய கண்கள் அவர்களைப் பார்த்தவுடனே, அவள் அவர்கள்மேல் மோகித்து, கல்தேயாவுக்கு அவர்களண்டையிலே ஸ்தானாபதிகளை அனுப்பின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ாபிலோன் புத்திரர் அவளண்டையிலே சிநேக சம்போகத்துக்கு வந்து, தங்கள் வேசித்தனங்களால் அவளைத் தீட்டுப்படுத்தினார்கள்; அவள் இவர்களால் தீட்டுப்பட்டுப்போன பின்பு, அவள் மனது அவர்களை விட்டுப் பிரி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பாபிலோன் புத்திரர் அவளண்டையிலே சிநேக சம்போகத்துக்கு வந்து, தங்கள் வேசித்தனங்களால் அவளைத் தீட்டுப்படுத்தினார்கள்; அவள் இவர்களால் தீட்டுப்பட்டுப்போன பின்பு, அவள் மனது அவர்களை விட்டுப் பிரி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ள் தன் வேசித்தனங்களை வெளிப்படுத்தி, தன்னை நிர்வாணமாக்கினபோது, என் மனம் அவளுடைய சகோதரியை விட்டுப் பிரித்ததுபோல அவளையும் விட்டுப் பிரி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ள் தன் வேசித்தனங்களை வெளிப்படுத்தி, தன்னை நிர்வாணமாக்கினபோது, என் மனம் அவளுடைய சகோதரியை விட்டுப் பிரித்ததுபோல அவளையும் விட்டுப் பிரிந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எகிப்துதேசத்திலே வேசித்தனம் பண்ணின தன் வாலிபத்தின் நாட்களை நினைத்து, தன் வேசித்தனங்களில் அதிகரித்துப்போன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எகிப்துதேசத்திலே வேசித்தனம் பண்ணின தன் வாலிபத்தின் நாட்களை நினைத்து, தன் வேசித்தனங்களில் அதிகரித்துப்போன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மாம்சமான மாம்சமும், குதிரை இந்திரியமான இந்திரியமுமுள்ள அவர்களுக்கு அவள் வைப்பாட்டியாயிருக்கும்படி அவர்கள்மேல் மோகித்த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ழுதைமாம்சமான மாம்சமும், குதிரை இந்திரியமான இந்திரியமுமுள்ள அவர்களுக்கு அவள் வைப்பாட்டியாயிருக்கும்படி அவர்கள்மேல் மோகித்த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யரால் உன் கன்னிமையின் ஸ்தனங்களாகிய கொங்கைகள் தொடப்பட்ட காலத்தில், நீ உன் இளம்பிராயத்தில் செய்த முறைகேடுகளை நினைத்துவருகிற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ா அலங்கார உடுப்புள்ள தரும் அதிபதிகளும், குதிரைகள் ஏறுகிற வீரரும், செளந்தரியமுள்ள வாலிபருமான சமீபதேசத்தாராகிய அசீரிய புத்திரர்மேல் மோகங்கொண்ட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யரால் உன் கன்னிமையின் ஸ்தனங்களாகிய கொங்கைகள் தொடப்பட்ட காலத்தில், நீ உன் இளம்பிராயத்தில் செய்த முறைகேடுகளை நினைத்துவருகிற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அகோலிபாளே, கர்த்தராகிய ஆண்டவர் சொல்லுகிறது என்னவென்றால்: இதோ, உன் மனதுவிட்டுப் பிரிந்த உன் சிநேகிதரை நான் உனக்கு விரோதமாக எழுப்பி, உனக்கு விரோதமாக அவர்களைச் சுற்றிலும்வரப்பண்ண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அகோலிபாளே, கர்த்தராகிய ஆண்டவர் சொல்லுகிறது என்னவென்றால்: இதோ, உன் மனதுவிட்டுப் பிரிந்த உன் சிநேகிதரை நான் உனக்கு விரோதமாக எழுப்பி, உனக்கு விரோதமாக அவர்களைச் சுற்றிலும்வர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ெளந்தரியமுள்ள வாலிபரும், தலைவரும் அதிபதிகளும், குதிரைகள்மேல் ஏறுகிற வீரருமாகிய பேர் பெற்ற பிரபுக்களான பாபிலோன் புத்திரரையும், கல்தேயர் எல்லாரையும், பேகோடு, சோவா, கோவா என்கிற தேசங்களின் மனுஷரையும் அவர்களோடேகூட அசீரிய புத்திரர் எல்லாரையும் வரப்பண்ண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கள் வண்டில்களோடும், இரதங்களோடும் இயந்திரங்களோடும், ஜனக்கூட்டத்தோடும், கேடகங்களும் பரிசைகளும் தலைச்சீராக்களும் தரித்தவர்களாய் உனக்கு விரோதமாக வந்து, உன்னைச் சுற்றிலும் பாளயமிறங்குவார்கள்; அவர்களுக்கு முன்னே நான் நியாயத்தை விளங்கப்பண்ணுவேன்; அவர்கள் தங்கள் நியாயங்களின்படி உன்னை நியாயந்தீர்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க்கு விரோதமாக என் எரிச்சலை விளங்கப்பண்ணுவேன்; அவர்கள் உன்னை உக்கிரமாய் நடப்பித்து, உன் மூக்கையும் உன் காதுகளையும் அறுத்துப்போடுவார்கள்; உன்னில் மீதியாயிருப்பவர்கள் பட்டயத்தால் வெட்டுண்டுபோவார்கள்; அவர்கள் உன் குமாரரையும் உன் குமாரத்திகளையும் பிடித்துக்கொள்ளுவார்கள்; உன்னில் மீதியாயிருப்பவர்கள் அக்கினிக்கு இரையா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கா அலங்கார உடுப்புள்ள தரும் அதிபதிகளும், குதிரைகள் ஏறுகிற வீரரும், செளந்தரியமுள்ள வாலிபருமான சமீபதேசத்தாராகிய அசீரிய புத்திரர்மேல் மோகங்கொண்ட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க்கு விரோதமாக என் எரிச்சலை விளங்கப்பண்ணுவேன்; அவர்கள் உன்னை உக்கிரமாய் நடப்பித்து, உன் மூக்கையும் உன் காதுகளையும் அறுத்துப்போடுவார்கள்; உன்னில் மீதியாயிருப்பவர்கள் பட்டயத்தால் வெட்டுண்டுபோவார்கள்; அவர்கள் உன் குமாரரையும் உன் குமாரத்திகளையும் பிடித்துக்கொள்ளுவார்கள்; உன்னில் மீதியாயிருப்பவர்கள் அக்கினிக்கு இரையா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உன் வஸ்திரங்களை உரிந்து, உன் சிங்காரமான ஆபரணங்களைப் பறித்துக்கொள்ளு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உன் முறைகேட்டையும், நீ எகிப்துதேசத்தில் துவக்கின் உன் வேசித்தனத்தையும் ஒழியப்பண்ணுவேன்; நீ இனி அவர்களை நோக்க உன் கண்களை ஏறெடுக்காமலும், எகிப்துவை நினையாமலும் இருப்ப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்விதமாய் உன் முறைகேட்டையும், நீ எகிப்துதேசத்தில் துவக்கின் உன் வேசித்தனத்தையும் ஒழியப்பண்ணுவேன்; நீ இனி அவர்களை நோக்க உன் கண்களை ஏறெடுக்காமலும், எகிப்துவை நினையாமலும் இருப்ப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ாகிய ஆண்டவர் சொல்லுகிறது என்னவென்றால்: இதோ, நீ பகைக்கிறவர்கள் கையிலும், உன் மனம் விட்டுப் பிரிந்தவர்களின் கையிலும் நான் உன்னை ஒப்புக்கொடுப்ப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ர்த்தராகிய ஆண்டவர் சொல்லுகிறது என்னவென்றால்: இதோ, நீ பகைக்கிறவர்கள் கையிலும், உன் மனம் விட்டுப் பிரிந்தவர்களின் கையிலும் நான் உன்னை ஒப்புக்கொடுப்ப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உன்னை வெறுப்பாய் நடத்தி உன் பிரயாசத்தின் பலனையெல்லாம் எடுத்துக்கொண்டு, உன்னை அம்மணமும் நிர்வாணமுமாக்கிவிடுவார்கள்; அப்படியே உன் வெட்கக்கேடும் உன் முறைகேடுமான உன் வேசித்தனத்தின் நிர்வாணம் வெளிப்படுத்த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ர்கள் உன்னை வெறுப்பாய் நடத்தி உன் பிரயாசத்தின் பலனையெல்லாம் எடுத்துக்கொண்டு, உன்னை அம்மணமும் நிர்வாணமுமாக்கிவிடுவார்கள்; அப்படியே உன் வெட்கக்கேடும் உன் முறைகேடுமான உன் வேசித்தனத்தின் நிர்வாணம் வெளிப்படுத்த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புறஜாதிகளைப் பின்தொடர்ந்து, அவர்களுடைய நரகலான விக்கிரகங்களால் உன்னைத் தீட்டுப்படுத்திக்கொண்ட உன் வேசித்தனத்தினிமித்தம் இவைகள் உனக்குச் செய்ய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புறஜாதிகளைப் பின்தொடர்ந்து, அவர்களுடைய நரகலான விக்கிரகங்களால் உன்னைத் தீட்டுப்படுத்திக்கொண்ட உன் வேசித்தனத்தினிமித்தம் இவைகள் உனக்குச் செய்ய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ளும் அசுத்தமானாளென்றும், அவர்கள் இருவரும் ஒரே வழியில்போனார்களென்றும் க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உன் சகோதரியின் வழியிலே நீ நடந்தாய்; ஆகையால் அவளுடைய பாத்திரத்தை உன் கையிலே கொடுப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ாகிய ஆண்டவர் சொல்லுகிறது என்னவென்றால்: நீ உன் சகோதரியினுடைய ஆழமும் அகலமுமானதும் நிறைய வார்க்கப்பட்டதுமான பாத்திரத்தைக் குடித்து, நகைப்பும் பரியாசமுமாவ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கர்த்தராகிய ஆண்டவர் சொல்லுகிறது என்னவென்றால்: நீ உன் சகோதரியினுடைய ஆழமும் அகலமுமானதும் நிறைய வார்க்கப்பட்டதுமான பாத்திரத்தைக் குடித்து, நகைப்பும் பரியாசமுமாவ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சமாரியா என்னும் உன் சகோதரியினுடைய பாத்திரமாயிருக்கிற பிரமிப்பும் பாழ்க்கடிப்பும் என்கிற பாத்திரத்தால் வெறியினாலும் சஞ்சலத்தினாலும் நிறையப்படுவ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அதில் இருக்கிறதைக் குடித்து, உறிஞ்சி, அதின் ஓடுகளை உடைத்துப்போட்டு, உன் ஸ்தனங்களைக் கீறிக்கொள்வாய்;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அதில் இருக்கிறதைக் குடித்து, உறிஞ்சி, அதின் ஓடுகளை உடைத்துப்போட்டு, உன் ஸ்தனங்களைக் கீறிக்கொள்வாய்; நான் இதைச் சொன்ன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நீ என்னை மறந்து, என்னை உனக்குப் புறம்பே தள்ளிவிட்டதினிமித்தம், நீ உன் முறைகேட்டையும் உன் வேசித்தனங்களையும் சுமப்ப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நீ என்னை மறந்து, என்னை உனக்குப் புறம்பே தள்ளிவிட்டதினிமித்தம், நீ உன் முறைகேட்டையும் உன் வேசித்தனங்களையும் சுமப்ப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னும் கர்த்தர் என்னை நோக்கி: மனுபுத்திரனே, நீ அகோலாளையும் அகோலிபாளையும் குறித்து வழக்காட மனதானால், அவர்களுடைய அருவருப்புகளை அவர்களுக்குத் தெரியக்காட்ட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ின்னும் கர்த்தர் என்னை நோக்கி: மனுபுத்திரனே, நீ அகோலாளையும் அகோலிபாளையும் குறித்து வழக்காட மனதானால், அவர்களுடைய அருவருப்புகளை அவர்களுக்குத் தெரியக்காட்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ேசித்தனங்களில் அதிகரித்தாள்; சுவரில் ஜாதிலிங்கத்தால் சித்திரந்தீர்ந்த கல்தேயரின் புருஷ சுரூபங்களைக் கண்ட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ஒரே தாயின் குமாரத்திகளாகிய இரண்டு ஸ்திரீகள் இ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எகிப்திலே வேசித்தனம்பண்ணினார்கள்; தங்கள் இளம்பிராயத்திலே வேசித்தனம்பண்ணினார்கள்; அங்கே அவர்களுடைய ஸ்தனங்கள் அமுக்கப்பட்டு, அவர்களுடைய கன்னிமையின் கொங்கைகள் தொடப்பட்ட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எகிப்திலே வேசித்தனம்பண்ணினார்கள்; தங்கள் இளம்பிராயத்திலே வேசித்தனம்பண்ணினார்கள்; அங்கே அவர்களுடைய ஸ்தனங்கள் அமுக்கப்பட்டு, அவர்களுடைய கன்னிமையின் கொங்கைகள் தொடப்பட்ட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மூத்தவளின் பெயர் அகோலாள், அவளுடைய தங்கையின் பெயர் அகோலிபாள்; அவர்கள் என்னுடையவர்களாகி, குமாரரையும் குமாரத்திகளையும் பெற்றார்கள்; இவைகளே அவர்களுடைய பெயர்கள்; அகோலாள் என்பதற்குச் சமாரியா என்றும் அகோலிபாள் என்பதற்கு எருசலேம் என்றும் பொருளா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மூத்தவளின் பெயர் அகோலாள், அவளுடைய தங்கையின் பெயர் அகோலிபாள்; அவர்கள் என்னுடையவர்களாகி, குமாரரையும் குமாரத்திகளையும் பெற்றார்கள்; இவைகளே அவர்களுடைய பெயர்கள்; அகோலாள் என்பதற்குச் சமாரியா என்றும் அகோலிபாள் என்பதற்கு எருசலேம் என்றும் பொருளா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ோலாள் என்னுடையவளாயிருக்கும்போது சோரம்போன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லாம்பரந்தரித்த தலைவரும், அதிபதிகளும், செளந்தரிய வாலிபரும், குதிரைகளின்மேல் ஏறுகிற வீரருமாயிருந்த சமீபதேசத்தாராகிய அசீரியர் என்கிற தன் சிநேகிதர்மேல் அவள் மோகித்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லாம்பரந்தரித்த தலைவரும், அதிபதிகளும், செளந்தரிய வாலிபரும், குதிரைகளின்மேல் ஏறுகிற வீரருமாயிருந்த சமீபதேசத்தாராகிய அசீரியர் என்கிற தன் சிநேகிதர்மேல் அவள் மோகித்த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ீரியரின் புத்திரரில் சிரேஷ்டமான அனைவரோடும், தான் மோகித்த அனைவரோடும் தன் வேசித்தனங்களை நடப்பித்து, அவர்களுடைய நரகலான சகல விக்கிரகங்களாலும் தீட்டுப்பட்டுப்போன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தன் வேசித்தனங்களில் அதிகரித்தாள்; சுவரில் ஜாதிலிங்கத்தால் சித்திரந்தீர்ந்த கல்தேயரின் புருஷ சுரூபங்களைக் கண்டா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ீரியரின் புத்திரரில் சிரேஷ்டமான அனைவரோடும், தான் மோகித்த அனைவரோடும் தன் வேசித்தனங்களை நடப்பித்து, அவர்களுடைய நரகலான சகல விக்கிரகங்களாலும் தீட்டுப்பட்டுப்போன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் எகிப்திலே பண்ணின வேசித்தனங்களை அவள் விடவில்லை; அவர்கள் அவளுடைய வாலிபத்திலே அவளோடே சயனித்து, அவளுடைய கன்னிமையின் கொங்கைகளைத் தொட்டு, அவளிடத்தில் தங்கள் வேசித்தனத்தை நடப்பித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் எகிப்திலே பண்ணின வேசித்தனங்களை அவள் விடவில்லை; அவர்கள் அவளுடைய வாலிபத்திலே அவளோடே சயனித்து, அவளுடைய கன்னிமையின் கொங்கைகளைத் தொட்டு, அவளிடத்தில் தங்கள் வேசித்தனத்தை நடப்பித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அவளுடைய சிநேகிதரின் கையிலே, அவள் மோகித்திருந்த அசீரியபுத்திரரின் கையிலே, நான் அவளை ஒப்புக்கொடுத்த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அவளை நிர்வாணமாக்கினார்கள்; அவளுடைய குமாரரையும் அவளுடைய குமாரத்திகளையும் சிறைபிடித்து, அவளையோ பட்டயத்தில் கொன்றுபோட்டார்கள்; அப்படியே அவளிடத்தில் ஆக்கினைகள் செய்யப்பட்டபடியினால் ஸ்திரீகளுக்குள் அவகீர்த்தியுள்ளவளானா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அவளை நிர்வாணமாக்கினார்கள்; அவளுடைய குமாரரையும் அவளுடைய குமாரத்திகளையும் சிறைபிடித்து, அவளையோ பட்டயத்தில் கொன்றுபோட்டார்கள்; அப்படியே அவளிடத்தில் ஆக்கினைகள் செய்யப்பட்டபடியினால் ஸ்திரீகளுக்குள் அவகீர்த்தியுள்ளவளானா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அவளை நிர்வாணமாக்கினார்கள்; அவளுடைய குமாரரையும் அவளுடைய குமாரத்திகளையும் சிறைபிடித்து, அவளையோ பட்டயத்தில் கொன்றுபோட்டார்கள்; அப்படியே அவளிடத்தில் ஆக்கினைகள் செய்யப்பட்டபடியினால் ஸ்திரீகளுக்குள் அவகீர்த்தியுள்ளவளானா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தங்கையாகிய அகோலிபாள் இதைக் கண்டும், தன் மோகவிகாரத்தில் அவளைப் பார்க்கிலும் கெட்டவளானாள்; தன் சகோதரியின் வேசித்தனங்களிலும் தன் வேசித்தனங்கள் அதிகமாயிற்ற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ுடைய தங்கையாகிய அகோலிபாள் இதைக் கண்டும், தன் மோகவிகாரத்தில் அவளைப் பார்க்கிலும் கெட்டவளானாள்; தன் சகோதரியின் வேசித்தனங்களிலும் தன் வேசித்தனங்கள் அதிகமாயிற்ற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விபசாரம்பண்ணினார்கள், அவர்கள் கைகளில் இரத்தமும் இருக்கிறது; அவர்கள் தங்கள் நரகலான விக்கிரகங்களோடே விபசாரம்பண்ணி தாங்கள் எனக்குப் பெற்ற தங்கள் பிள்ளைகளையும் அவைகளுக்கு இரையாகத் தீக்கடக்கப்பண்ணி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எல்லாரும் தங்கள் ஜெந்மதேசமாகிய கல்தேயாவிலுள்ள பாபிலோன் புத்திரரின் சாயலாகத் தங்கள் அரைகளில் கச்சை கட்டினவர்களும் தங்கள் தலைகளில் சாயந்தீர்ந்த பெரிய பாகைகளைத் தரித்தவர்களும், பார்வைக்கு ராஜகுமாரர்களுமாக இருந்த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விபசாரம்பண்ணினார்கள், அவர்கள் கைகளில் இரத்தமும் இருக்கிறது; அவர்கள் தங்கள் நரகலான விக்கிரகங்களோடே விபசாரம்பண்ணி தாங்கள் எனக்குப் பெற்ற தங்கள் பிள்ளைகளையும் அவைகளுக்கு இரையாகத் தீக்கடக்கப்பண்ணினார்கள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ன்றியும் அவர்கள் என் பரிசுத்தஸ்தலத்தை அந்நாளிலேதானே தீட்டுப்படுத்தி, என் ஓய்வுநாட்களைப் பரிசுத்தக்குலைச்சலாக்கின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ன்றியும் அவர்கள் என் பரிசுத்தஸ்தலத்தை அந்நாளிலேதானே தீட்டுப்படுத்தி, என் ஓய்வுநாட்களைப் பரிசுத்தக்குலைச்சலாக்கி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பிள்ளைகளைத் தங்கள் நரகலான விக்கிரகங்களுக்கென்று பலியிட்டபின்பு, அவர்கள் என் பரிசுத்தஸ்தலத்தைப் பரிசுத்தக்குலைச்சலாக்க அந்நாளில்தானே அதற்குள் பிரவேசித்தார்கள்; இதோ, என் ஆலயத்தின் நடுவிலே இப்படிச் செய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பிள்ளைகளைத் தங்கள் நரகலான விக்கிரகங்களுக்கென்று பலியிட்டபின்பு, அவர்கள் என் பரிசுத்தஸ்தலத்தைப் பரிசுத்தக்குலைச்சலாக்க அந்நாளில்தானே அதற்குள் பிரவேசித்தார்கள்; இதோ, என் ஆலயத்தின் நடுவிலே இப்படிச் செய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ுவுமல்லாமல், தூரத்திலுள்ள புருஷரிடத்திற்குத் தூது அனுப்பி, அவர்களை வரவழைத்தார்கள், அவர்கள் வந்தார்கள்; அவர்களுக்கென்று நீ குளித்து, உன் கண்களில் மையிட்டுக்கொண்டு, ஆபரணங்களால் உன்னை அலங்கரித்து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துவுமல்லாமல், தூரத்திலுள்ள புருஷரிடத்திற்குத் தூது அனுப்பி, அவர்களை வரவழைத்தார்கள், அவர்கள் வந்தார்கள்; அவர்களுக்கென்று நீ குளித்து, உன் கண்களில் மையிட்டுக்கொண்டு, ஆபரணங்களால் உன்னை அலங்கரித்து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ிறந்த மஞ்சத்தின்மேல் உட்கார்ந்துகொண்டாய்; அதின் முன்னே ஒரு பீடம் ஆயத்தம்பண்ணப்பட்டிருந்தது; உன் தூபவர்க்கத்தையும் என் எண்ணெயையும் அதின்மேல் வைத்தாய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ிறந்த மஞ்சத்தின்மேல் உட்கார்ந்துகொண்டாய்; அதின் முன்னே ஒரு பீடம் ஆயத்தம்பண்ணப்பட்டிருந்தது; உன் தூபவர்க்கத்தையும் என் எண்ணெயையும் அதின்மேல் வைத்தாய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ளிடத்திலே அந்தச் சந்தடியின் இரைச்சல் அடங்கின பின்பு, ஜனத்திரளான புருஷரையும் அழைத்தனுப்பினார்கள்; சபேயர் வனாந்தரத்திலிருந்து கொண்டுவரப்பட்டார்கள்; இவர்கள் அவர்களுடைய கைகளில் கடகங்களையும் அவர்களுடைய தலைகளில் அலங்காரமான கிரீடங்களையும் போ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எல்லாரும் தங்கள் ஜெந்மதேசமாகிய கல்தேயாவிலுள்ள பாபிலோன் புத்திரரின் சாயலாகத் தங்கள் அரைகளில் கச்சை கட்டினவர்களும் தங்கள் தலைகளில் சாயந்தீர்ந்த பெரிய பாகைகளைத் தரித்தவர்களும், பார்வைக்கு ராஜகுமாரர்களுமாக இருந்த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ளிடத்திலே அந்தச் சந்தடியின் இரைச்சல் அடங்கின பின்பு, ஜனத்திரளான புருஷரையும் அழைத்தனுப்பினார்கள்; சபேயர் வனாந்தரத்திலிருந்து கொண்டுவரப்பட்டார்கள்; இவர்கள் அவர்களுடைய கைகளில் கடகங்களையும் அவர்களுடைய தலைகளில் அலங்காரமான கிரீடங்களையும் போட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விபசராங்களில் கிழவியானவளைக்குறித்து அவள் இன்னும் தன் வேசித்தனங்களைச் செய்வாளோ என்ற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விபசராங்களில் கிழவியானவளைக்குறித்து அவள் இன்னும் தன் வேசித்தனங்களைச் செய்வாளோ என்றே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ரஸ்திரீயினிடத்திலே பிரவேசிக்குமாப்போல அவளிடத்தில் பிரவேசித்தார்கள்; இந்தப்பிரகாரமாக முறைகேடானவர்களாகிய அகோலாளிடத்திலும் அகோலிபாளிடத்திலும் பிரவேசித்தா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ரஸ்திரீயினிடத்திலே பிரவேசிக்குமாப்போல அவளிடத்தில் பிரவேசித்தார்கள்; இந்தப்பிரகாரமாக முறைகேடானவர்களாகிய அகோலாளிடத்திலும் அகோலிபாளிடத்திலும் பிரவேசித்தா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, விபசாரிகளை நியாயந்தீர்க்கிற பிரகாரமாகவும், இரத்தஞ்சிந்தும் ஸ்திரீகளை நியாயந்தீர்க்கிற பிரகாரமாகவும் நீதிமான்கள் அவர்களை நியாயந்தீர்ப்பார்கள்; அவர்கள் விபசாரிகள், அவர்களுடைய கைகளில் இரத்தம் இருக்கிறது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கையால், விபசாரிகளை நியாயந்தீர்க்கிற பிரகாரமாகவும், இரத்தஞ்சிந்தும் ஸ்திரீகளை நியாயந்தீர்க்கிற பிரகாரமாகவும் நீதிமான்கள் அவர்களை நியாயந்தீர்ப்பார்கள்; அவர்கள் விபசாரிகள், அவர்களுடைய கைகளில் இரத்தம் இருக்கிறது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ாகிய ஆண்டவர் சொல்லுகிறது என்னவென்றால்: நான் அவர்களுக்கு விரோதமாய் ஒரு கூட்டத்தைவரப்பண்ணி, அவர்களை அலைச்சலுக்கும் கொள்ளைக்கும் ஒப்புக்கொடுப்பே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கர்த்தராகிய ஆண்டவர் சொல்லுகிறது என்னவென்றால்: நான் அவர்களுக்கு விரோதமாய் ஒரு கூட்டத்தைவரப்பண்ணி, அவர்களை அலைச்சலுக்கும் கொள்ளைக்கும் ஒப்புக்கொடுப்பே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க் கூட்டத்தார் அவர்களைக் கல்லெறிந்து, தங்கள் பட்டயங்களால் வெட்டிப் போடுவார்கள்; அவர்களுடைய குமாரரையும் அவர்களுடைய குமாரத்திகளையும் கொன்று, அவர்களுடைய வீடுகளை அக்கினியால் சுட்டெர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ுடைய கண்கள் அவர்களைப் பார்த்தவுடனே, அவள் அவர்கள்மேல் மோகித்து, கல்தேயாவுக்கு அவர்களண்டையிலே ஸ்தானாபதிகளை அனுப்பினா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அந்தக் கூட்டத்தார் அவர்களைக் கல்லெறிந்து, தங்கள் பட்டயங்களால் வெட்டிப் போடுவார்கள்; அவர்களுடைய குமாரரையும் அவர்களுடைய குமாரத்திகளையும் கொன்று, அவர்களுடைய வீடுகளை அக்கினியால் சுட்டெரிப்பார்கள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வ்விதமாய் எல்லா ஸ்திரீகளும் புத்தியடைந்து, உங்கள் முறைகேடுகளைச் செய்யாதிருக்கும்படி, முறைகேட்டைத் தேசத்தைவிட்டு ஒழியப்பண்ணுவே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வ்விதமாய் எல்லா ஸ்திரீகளும் புத்தியடைந்து, உங்கள் முறைகேடுகளைச் செய்யாதிருக்கும்படி, முறைகேட்டைத் தேசத்தைவிட்டு ஒழியப்பண்ணுவே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உங்கள் முறைகேட்டை உங்கள்மேல் சுமத்துவார்கள்; அப்பொழுது நீங்கள் உங்கள் நரகலான விக்கிரகங்களைச் சேவித்த பாவங்களைச் சுமந்து, நான் கர்த்தராகிய ஆண்டவர் என்று அறிந்துகொள்வீர்க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உங்கள் முறைகேட்டை உங்கள்மேல் சுமத்துவார்கள்; அப்பொழுது நீங்கள் உங்கள் நரகலான விக்கிரகங்களைச் சேவித்த பாவங்களைச் சுமந்து, நான் கர்த்தராகிய ஆண்டவர் என்று அறிந்துகொள்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ે માટે તેમને બોલાવવા માટે બાબિલ સંદેશાવાહકો મોકલ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બાબિલવાસીઓ આવ્યા અને તે સ્ત્રીને લઇને પથારીમાં સુઇ ગયા જેમકે તે વારાંગના હોય અને તેમ તેને ષ્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અને તેણી ખીજવાઇને તેમનાથી દૂર નાસી ગઇ 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આમ તે ઉઘાડેછોગ વ્યભિચાર કરતી હતી તેથી છેલ્લે હું તેની બહેનથી કંટાળી ગયો હતો તેટલો જ તેના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ંટાળી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 વારાંગનાવૃત્તિમાં આગળને આગળ વધતી ગઇ, અને પોતે જુવાન હતી ત્યારે મિસરમાં જેમ વારાંગનાવૃત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ી હતી તેમ કરવા લાગ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તેણી પોતાના મિસરના પ્રેમીઓને ઝંખતી હતી જેમની પુરુષ ઇદ્રિયો ગધેડાની ઇદ્રિયો જેવી હતી અને જ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ોડાઓની જેમ વીર્યસ્ત્રાવ કરત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તારી જુવાનીમાં મિસરમાં તું વ્યભિચારમાં ડૂબેલી રહેતી હતી અને દેહસુખ માણ્યા કરતી હતી, એ બધું ત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 આશ્શૂરના ઉમરાવો અને સેનાપતિઓ ભભકાદાર પોશાક પહેરેલા સૈનિકો અને ઘોડેસવારો ઉપર મોહી પડી. એ બધ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ું માણવ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આથી, ઓહલીબાહ, હું યહોવા માલિક, કહું છું કે, ‘તારા જે પ્રેમીઓથી તું કંટાળી ગઇ છે તેમને જ હું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મે ઉશ્કેરીશ અને ચારેબાજુથી તને ઘેરી વળવા તેમને ભેગ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ું બધા બાબિલવાસીઓને અને ખાલદીવાસીઓને તથા પકોદ, શોઆને અને કોઆના માણસોને, તેમ જ બધ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શ્શૂરવાસીઓને, બધા રૂપાળા જુવાનોને, રાજ્યપાલોને અને ઉમરાવોને, રથના સારથીઓને અને ઘોડેસવારોને ભેગ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ઓ તારી વિરુદ્ધ રથો, ગાડાં અને વિશાળ સૈન્ય સાથે શિરસ્ત્રાણ ઢાલ અને ભાલા સાથે તારી ઉપર આક્રમ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ચઢી આવશે, તેઓ શસ્ત્રસજ્જ માણસો વડે તને ચારેબાજુથી ઘેરી લેશે. હું તેઓ સમક્ષ મારી બાબત રજૂ કરી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ઓને યોગ્ય લાગે તેવો વર્તાવ તેઓ તારી સાથે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હું તારા પર રોષે ભરાયો છું. તેથી તેઓ તારા પર રોષ ઉતારશે. તેઓ તારા નાક કાન કાપી નાખશે, તેઓ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ૂપાળા જુવાનો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-પુત્રીને તારી પાસેથી લઇ લેશે. અને બાકીનું બધું અગ્નિમાં ભક્ષ્મ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ેઓ તારા સુંદર પોશાક અને આભૂષણો તારી પાસેથી છીનવી લ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હું તારા સપનાઓનો અને મિસરમાં શરૂ કરેલાં વ્યભિચારનો અંત લાવીશ. એટલે તું હવેથી તેઓને ક્યારેય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ંખોથી લલચાવી નહિ શક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યહોવા મારા માલિક કહે છે: “જે લોકોને તું ધિક્કારે છે અને જેમનાથી તું કંટાળી ગઇ છે તેમના હાથ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ને સુપ્રત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અને તેઓ તને ધિક્કારે છે એટલે તેઓ તારા પરિશ્રમની કમાણી ઝૂંટવી લેશે અને તને બિલકુલ ઉઘાડી અને નગ્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 મૂકશે. આમ, તું વારાંગના તરીકે ઉઘાડી પડી જ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ેં બીજી પ્રજાઓના દેવોની પૂજા કરી અને તેઓની મૂર્તિઓથી તે પોતાને અપવિત્ર કરી છે માટે આ સર્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પત્તિઓ તારા પર લાવ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મેં જોયું કે તે તેની મોટી બહેનના પગલે જ ચાલતી હતી અને તેના જેવા જ અધમ કૃત્યો તે આચર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તું તારી બહેનને પગલે ચાલી છે એટલે હું તને તેનો જ પ્યાલો આપ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યહોવા મારા માલિકના આ વચન છે:“તારે તારી બહેનનો પ્યાલો પીવો પડશે, એ પ્યાલો ઉંચો છે અને ઊંડો છે.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હાર અને મશ્કરીથી છલોછલ ભરેલ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એ તારાજી અને વિનાશનો પ્યાલો તને છાકટી અને દુ:ખી બનાવી દ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તું તારી બહેન સમરૂનનો પ્યાલો આખો ગટગટાવી જશે અને પછી તેને ભાંગી નાખી તેના કટકા વડે તારા સ્ત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પ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“‘આ યહોવા મારા માલિકના વચન છે, તું મને ભૂલી ગઇ હતી અને મારી તરફ તેં તારી પીઠ ફેરવી. તેથી ત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 પાપ, લંપટતા અને વ્યભિચારની શિક્ષા તારે સહન કરવી પડશ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યહોવાએ મને કહ્યું, “હે મનુષ્યના પુત્ર, તું ઓહલાહ અને ઓહલીબાહનો ન્યાય તોળવાને તૈયાર છે? તો તેમ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શરમજનક કૃત્યો કર્યા છે તેનો તેમના ઉપર આરોપ મૂ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“તેણે વધુને વધુ વ્યભિચાર કર્યો કારણ કે તેણે ભીત ઉપર સિંદૂરથી ચિતરેલા બાબિલના અમલદારોના ચિત્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ણે કહ્યું, “હે મનુષ્યના પુત્ર, બે બહેનો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ઓ યુવાન હતી ત્યારે મિસરમાં રહેતી હતી જે વારાંગના બની ગઇ હતી, ત્યાં જ તેમને ચુંબન, આલિંગન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તનોના મર્દનનો અનુભવ થઇ ચૂક્યો હતો અને તેમનું કૌમાર્ય હરાઇ ચૂક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મોટીનું નામ ઓહલાહ હતું અને નાનીનું નામ ઓહલીબાહ હતું. તેઓ બંને મારી થઇ અને મારાથી તેમને સંતતિ થ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હલાહ એટલે સમરૂન અને ઓહલીબાહ એટલે યરૂશાલેમ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ઓહલાહ મારી થઇ હતી, છતાં તેણે વારાંગનાવૃત્તિ ચાલુ રાખી. તે આશ્શૂરના યોદ્ધાઓ ઉપર મોહી પડ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એ બધા જુવાન હતા, રૂપાળા હતા અને જાંબલી રંગના પોશાકમાં શોભતા હતા. કોઇ લશ્કરી અમલદાર હતા.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િકારીઓ હતા, કોઇ ઘોડેસવાર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થી તેણે પસંદ કરેલા આશ્શૂરી પુરુષો સાથે વ્યભિચારનું પાપ કર્યું. તેણીએ તેઓની મલિન મૂર્તિઓની પૂ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ને પોતાની જાતને અશુદ્ધ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મિસરમાં તેણે વારાંગનાવૃત્તિ શરૂ કરી હતી, ત્યાં તે નાની હતી ત્યારથી જ માણસો તેની સાથે સૂત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ચુંબન, આલિંગન કરી તેની સાથે વ્યભિચાર કરતાં અને એ જ તેણે ચાલુ રાખ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મેં તેણીને આશ્શૂરીના માણસના હાથમાં સોંપી દીધી જેઓ માટે તેણી તલસ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ઓએ તેના કપડાં ઉતારી લીધા. તેને મારી નાખી અને તેના સંતાનોને પોતાના ગુલામો તરીકે લઇ ગયા. ત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ી સ્ત્રી તરીકે સમગ્ર દેશની સ્ત્રીઓમાં કુખ્યાત બની. કારણ કે તેના આચરણ પ્રમાણે તેને યોગ્ય શિક્ષા થ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તેની બહેન ઓહલીબાહે આ બધું જોયું હતું તેમ છતાં તે વધુ કામાસકત નીકળી અને વારાંગનાવૃત્તિમાં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હેન કરતાં પણ ષ્ટ થ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તેમણે વ્યભિચાર કર્યો છે, ખૂન કર્યા છે; તેમણે મૂર્તિઓ સાથે વ્યભિચાર કર્યો છે અને મારાથી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મણે કમરે કમરબંધ અને માથે સુંદર સાફા બાંધેલા હતા. એ બધા જ અધિકારીઓ તરીકે ઉત્તમ લાગતાં હતાં.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ેલા બાળકોનો તેમની આગળ ભોગ આપ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વળી તેઓએ મારી વિરુદ્ધ આ કર્યું છે; એ જ દિવસે તેઓએ મારા મંદિરને મારા ખાસ વિશ્રામવારની સાથે અશુદ્ધ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કારણ કે પોતાનાં બાળકોનો મૂર્તિઓને ભોગ ચઢાવ્યા પછી તે જ દિવસે તેઓ મારા મંદિરમાં પ્રવેશ્યા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અશુદ્ધ કર્યું છે. આ તેમણે મારા પોતાના જ મંદિરમાં કર્યું છ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“વળી એમણે સંદેશાવાહકો મોકલીને દૂર દૂરથી માણસોને બોલાવ્યા. જ્યારે તેઓ આવ્યા ત્યારે તમે તેઓ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વાગત કર્યું. તમે સ્નાન કર્યું, આંખોમાં કાજળ આંજયું અને વસ્ત્રાભૂષણ ધારણ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પછી તે દબદબાભર્યા પલંગ ઉપર બેઠી અને સામે બાજઠ મૂક્યો. બાજઠ ઉપર તેમણે મેં આપેલો ધૂપ અને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ેલું તેલ મૂક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“તમારા ઓરડામાંથી મોટી ઉજાણીના અવાજો સંભળાતા હતા. અને તમે રણમાંથી વંઠેલ સ્ત્રીઓ લાવ્યાં હતા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બિલના ગૌરવ અને ખાલદીયોના વતની જેવા સુંદર લાગત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તેમના હાથોમાં બંગડીઓ પહેરાવી હતી અને તેઓના માથે સુંદર મુગટો મૂક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પછી મને વિચાર આવ્યો, ‘આ લોકો વારાંગનાવૃત્તિ કરી કરીને વૃધ્ધ થઇ ગયેલી સ્ત્રીઓ સાથે વ્યભિચાર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્યા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માણસો વારાંગના પાસે જાય તેમ તેઓ તેમની પાસે જવા લાગ્યા, અને તેમણે એ વંઠેલ સ્ત્રીઓ ઓહલાહ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ઓહલીબાહ પાસે જવાનું ચાલું રાખ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“પણ સદાચારી માણસો તો તેમને વ્યભિચાર અને ખૂનના પાપોને કારણે સજા કરશે, કારણ, એ લોકોએ વ્યભિચાર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 આચર્યુ છે અને એમના હાથ લોહીથી ખરડાયેલા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આ યહોવા મારા માલિકના વચન છે: “એમના ઉપર ત્રાસ ગુજારવા માટે અને એમને લૂંટી લેવા માટે લશ્કરની ટુક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ઇ આ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તે લશ્કરની ટુકડી તેમને ઇંટાળી કરશે અને તરવારોથી તેમનો અને તેમનાં પુત્રો તથા પુત્રીઓનો સંહ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્યારે તેણે આ ચિત્રો જોયાં ત્યારે તે આ ચિત્રોમાંના પુરુષો માટે ઝંખવા લાગી અને તેઓ પોતાની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. અને તેમના ઘરોને બાળી મૂક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આમ, સમગ્ર દેશમાંથી હું કામાચારનો અંત લાવીશ અને તમને બે બહેનોને જોઇને બધી સ્ત્રીઓ ચેતશે અને ત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મ વ્યભિચાર નહિ કરે. કારણ કે વ્યભિચારનું અનુકરણ ન કરવાની શિખામણ તેમને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તમારા વ્યભિચારના અને મૂર્તિપૂજાના પાપ માટે તમને સજા થશે, અને ત્યારે તમને ખબર પડશે કે હું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માલિક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2026-06-03T12:38:37Z</dcterms:created>
  <dcterms:modified xsi:type="dcterms:W3CDTF">2026-06-03T12:38:37Z</dcterms:modified>
  <dc:title>எசேக்கியேல்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