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றியவனை குப்பை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கிறீர் அப்பா உயர்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ன்றுமில்லாத என்னை அழ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ன்படுத்தும் இன்னும்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லும் தேனும் ஒட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ப் போல உன்னை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ாலாக்காமல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யாக்குவார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 இயேசு மேல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ஜெயம்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ஸ்ரவேலே நீ பயப்ப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உன்னை நடத்திச் செல்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ும் யோர்த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ண்டு விலகி ஓ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2026-07-31T19:59:42Z</dcterms:created>
  <dcterms:modified xsi:type="dcterms:W3CDTF">2026-07-31T19:59:42Z</dcterms:modified>
  <dc:title>துதிப் பாடல்கள் : 796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