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றியவனை குப்பைய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ுகிறீர் அப்பா உயர்த்த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ன்றுமில்லாத என்னை அழ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ன்படுத்தும் இன்னும்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லும் தேனும் ஒட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ைப் போல உன்னை மா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வாலாக்காமல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யாக்குவார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ாக்காமல் இயேசு மேல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ஜெயம் அல்லேலூ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ஸ்ரவேலே நீ பயப்ப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உன்னை நடத்திச் செல்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ங்கடலும் யோர்த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ண்டு விலகி ஓ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2026-09-16T21:46:39Z</dcterms:created>
  <dcterms:modified xsi:type="dcterms:W3CDTF">2026-09-16T21:46:39Z</dcterms:modified>
  <dc:title>துதிப் பாடல்கள் : 796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