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ுடைய கண்களுக்கு முன்பாக அவைகளை உன் தோளின்மேல் எடுத்து, மாலைமயங்கும் வேளையிலே வெளியே கொண்டுபோவாயாக; நீ தேசத்தைப் பாராதபடி உன் முகத்தை மூடிக்கொள்; இஸ்ரவேல் வம்சத்தாருக்கு உன்னை அடையாளமாக்கினேன்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ுடைய கண்களுக்கு முன்பாக அவைகளை உன் தோளின்மேல் எடுத்து, மாலைமயங்கும் வேளையிலே வெளியே கொண்டுபோவாயாக; நீ தேசத்தைப் பாராதபடி உன் முகத்தை மூடிக்கொள்; இஸ்ரவேல் வம்சத்தாருக்கு உன்னை அடையாளமாக்கினேன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க்குக் கட்டளையிட்டபடியே நான் செய்தேன்; சிறைப்பட்டுப்போகும்போது சாமான்களைக் கொண்டுபோவதுபோல என் சாமான்களைப் பகற்காலத்தில் வெளியே வைத்தேன்; சாயங்காலத்திலோ கையினால் சுவரிலே துவாரமிட்டு, மாலை மயங்கும் வேளையிலே அவைகளை வெளியே கொண்டுபோய், அவர்கள் கண்களுக்கு முன்பாக அவைகளைத் தோளின்மேல் எடுத்துக்கொண்டுபோன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க்குக் கட்டளையிட்டபடியே நான் செய்தேன்; சிறைப்பட்டுப்போகும்போது சாமான்களைக் கொண்டுபோவதுபோல என் சாமான்களைப் பகற்காலத்தில் வெளியே வைத்தேன்; சாயங்காலத்திலோ கையினால் சுவரிலே துவாரமிட்டு, மாலை மயங்கும் வேளையிலே அவைகளை வெளியே கொண்டுபோய், அவர்கள் கண்களுக்கு முன்பாக அவைகளைத் தோளின்மேல் எடுத்துக்கொண்டுபோன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க்குக் கட்டளையிட்டபடியே நான் செய்தேன்; சிறைப்பட்டுப்போகும்போது சாமான்களைக் கொண்டுபோவதுபோல என் சாமான்களைப் பகற்காலத்தில் வெளியே வைத்தேன்; சாயங்காலத்திலோ கையினால் சுவரிலே துவாரமிட்டு, மாலை மயங்கும் வேளையிலே அவைகளை வெளியே கொண்டுபோய், அவர்கள் கண்களுக்கு முன்பாக அவைகளைத் தோளின்மேல் எடுத்துக்கொண்டுபோன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ிடியற்காலத்த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னுபுத்திரனே, கலகவீட்டாராகிய இஸ்ரவேல் வம்சத்தார் உன்னை பார்த்து: நீ செய்கிறது என்னவென்று உன்னைக் கேட்டார்கள் அல்லவா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ு எருசலேமில் இருக்கிற அதிபதியின்மேலும் அதின் நடுவில் இருக்கிற இஸ்ரவேல் வம்சத்தார் அனைவரின்மேலும் சுமரும் பாரம் என்று கர்த்தராகிய ஆண்டவர் உரைக்கிறார் என்று அவர்களிடத்தில் சொல்ல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ு எருசலேமில் இருக்கிற அதிபதியின்மேலும் அதின் நடுவில் இருக்கிற இஸ்ரவேல் வம்சத்தார் அனைவரின்மேலும் சுமரும் பாரம் என்று கர்த்தராகிய ஆண்டவர் உரைக்கிறார் என்று அவர்களிடத்தில் சொல்ல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அவர்களை நோக்கி: நான் உங்களுக்கு அடையாளமாயிருக்கிறேன்; நான் செய்வது எப்படியோ, அப்படியே அவர்களுக்கும் செய்யப்படும்; சிறைப்பட்டுப் பரதேசம் போ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அவர்களை நோக்கி: நான் உங்களுக்கு அடையாளமாயிருக்கிறேன்; நான் செய்வது எப்படியோ, அப்படியே அவர்களுக்கும் செய்யப்படும்; சிறைப்பட்டுப் பரதேசம் போ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நடுவில் இருக்கிற அதிபதி மாலைமயங்கும்போது தோளின்மேல் சுமைசுமந்து புறப்படுவான்; வெளியே சுமைகொண்டுபோகச் சுவரிலே துவாரமிடுவார்கள்; கண்ணினாலே அவன் தன் தேசத்தைக் காணாதபடி தன் முகத்தை மூடிக்கொள்வ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நடுவில் இருக்கிற அதிபதி மாலைமயங்கும்போது தோளின்மேல் சுமைசுமந்து புறப்படுவான்; வெளியே சுமைகொண்டுபோகச் சுவரிலே துவாரமிடுவார்கள்; கண்ணினாலே அவன் தன் தேசத்தைக் காணாதபடி தன் முகத்தை மூடிக்கொள்வ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என் வலையை அவன்மேல் வீசுவேன், அவன் என் கண்ணியிலே பிடிபடுவான்; அவனைக் கல்தேயர் தேசமாகிய பாபிலோனுக்குக் கொண்டுபோவேன்; அங்கே அவன் சாவான்; ஆகிலும் அதைக் காணமாட்ட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என் வலையை அவன்மேல் வீசுவேன், அவன் என் கண்ணியிலே பிடிபடுவான்; அவனைக் கல்தேயர் தேசமாகிய பாபிலோனுக்குக் கொண்டுபோவேன்; அங்கே அவன் சாவான்; ஆகிலும் அதைக் காணமாட்ட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ுக்கு உதவியாக அவனைச் சுற்றிலும் இருக்கிற யாவரையும் அவனுடைய எல்லா இராணுவங்களையும் நான் சகல திசைகளிலும் தூற்றி, அவர்கள் பின்னே பட்டயத்தை உருவுவ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ுக்கு உதவியாக அவனைச் சுற்றிலும் இருக்கிற யாவரையும் அவனுடைய எல்லா இராணுவங்களையும் நான் சகல திசைகளிலும் தூற்றி, அவர்கள் பின்னே பட்டயத்தை உருவு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 நான் அவர்களை ஜாதிகளுக்குள்ளே தூற்றி, அவர்களை தேசங்களிலே சிதறடிக்கும்போது, நான் கர்த்தர் என்று அறிந்துகொள்வ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தாங்கள் போய்ச்சேரும் ஜாதிகளுக்குள்ளே தங்கள் அருவருப்புகளையெல்லாம் விவரிக்கும்படி, நான் அவர்களில் கொஞ்சம்பேரைப் பஞ்சத்துக்கும் பட்டயத்துக்கும் கொள்ளைநோய்க்கும் தப்பி மீந்திருக்கப்பண்ணுவேன்; அப்பொழுது நான் கர்த்தர் என்று அறிந்து கொள்வார்கள் என்று சொல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தாங்கள் போய்ச்சேரும் ஜாதிகளுக்குள்ளே தங்கள் அருவருப்புகளையெல்லாம் விவரிக்கும்படி, நான் அவர்களில் கொஞ்சம்பேரைப் பஞ்சத்துக்கும் பட்டயத்துக்கும் கொள்ளைநோய்க்கும் தப்பி மீந்திருக்கப்பண்ணுவேன்; அப்பொழுது நான் கர்த்தர் என்று அறிந்து கொள்வார்கள் என்று சொல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கலகவீட்டாரின் நடுவிலே தங்கியிருக்கிறாய்; காணும்படிக்கு அவர்களுக்குக் கண்கள் இருந்தாலும் காணாமற்போகிறார்கள்; கேட்கும்படிக்கு அவர்களுக்குக் காதுகள் இருந்தாலும் கேளாமற்போகிறார்கள்; அவர்கள் கலகவீட்ட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நீ உன் அப்பத்தை நடுக்கத்தோடே புசித்து, உன் தண்ணீரைத் தத்தளிப்போடும் விசாரத்தோடும் குடித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சத்திலுள்ள ஜனங்களை நோக்கி: இஸ்ரவேல் தேசத்திலுள்ள எருசலேமின் குடிகளைக்குறித்துக் கர்த்தராகிய ஆண்டவர் சொல்லுகிறது என்னவென்றால், தங்கள் அப்பத்தை விசாரத்தோடே புசித்து, தங்கள் தண்ணீரைத் திகிலோடே குடிப்பார்கள்; அவர்களுடைய தேசத்துக் குடிகளுடைய கொடுமைகளினிமித்தம் அதிலுள்ளதெல்லாம் அழிய, அது பாழா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சத்திலுள்ள ஜனங்களை நோக்கி: இஸ்ரவேல் தேசத்திலுள்ள எருசலேமின் குடிகளைக்குறித்துக் கர்த்தராகிய ஆண்டவர் சொல்லுகிறது என்னவென்றால், தங்கள் அப்பத்தை விசாரத்தோடே புசித்து, தங்கள் தண்ணீரைத் திகிலோடே குடிப்பார்கள்; அவர்களுடைய தேசத்துக் குடிகளுடைய கொடுமைகளினிமித்தம் அதிலுள்ளதெல்லாம் அழிய, அது பாழா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சத்திலுள்ள ஜனங்களை நோக்கி: இஸ்ரவேல் தேசத்திலுள்ள எருசலேமின் குடிகளைக்குறித்துக் கர்த்தராகிய ஆண்டவர் சொல்லுகிறது என்னவென்றால், தங்கள் அப்பத்தை விசாரத்தோடே புசித்து, தங்கள் தண்ணீரைத் திகிலோடே குடிப்பார்கள்; அவர்களுடைய தேசத்துக் குடிகளுடைய கொடுமைகளினிமித்தம் அதிலுள்ளதெல்லாம் அழிய, அது பாழா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ுடியேறியிருக்கிற பட்டணங்கள் வனாந்தரங்களாகி, தேசம் பாழாய்ப்போகும்; அப்பொழுது நான் கர்த்தர் என்று அறிந்துகொள்வீர்கள் என்று சொல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ுபுத்திரனே, நாட்கள் நீடிக்கும், தரிசனம் எல்லாம் அவமாகும் என்று இஸ்ரவேல் தேசத்திலே வழங்கும் பழமொழி என்ன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ுபுத்திரனே, நாட்கள் நீடிக்கும், தரிசனம் எல்லாம் அவமாகும் என்று இஸ்ரவேல் தேசத்திலே வழங்கும் பழமொழி என்ன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 நீ அவர்களை நோக்கி: கர்த்தராகிய ஆண்டவர் உரைக்கிறது என்னவென்றால், அவர்கள் இனி இஸ்ரவேலிலே இந்தப் பழமொழியைச் சொல்லிவராதபடிக்கு நான் அதை ஒழியப் பண்ணுவேன்; நாட்களும் எல்லாத் தரிசனத்தின் பொருளும் சமீபித்து வந்தன என்று அவர்களோடே சொல்ல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கலகவீட்டாரின் நடுவிலே தங்கியிருக்கிறாய்; காணும்படிக்கு அவர்களுக்குக் கண்கள் இருந்தாலும் காணாமற்போகிறார்கள்; கேட்கும்படிக்கு அவர்களுக்குக் காதுகள் இருந்தாலும் கேளாமற்போகிறார்கள்; அவர்கள் கலகவீட்ட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 நீ அவர்களை நோக்கி: கர்த்தராகிய ஆண்டவர் உரைக்கிறது என்னவென்றால், அவர்கள் இனி இஸ்ரவேலிலே இந்தப் பழமொழியைச் சொல்லிவராதபடிக்கு நான் அதை ஒழியப் பண்ணுவேன்; நாட்களும் எல்லாத் தரிசனத்தின் பொருளும் சமீபித்து வந்தன என்று அவர்களோடே சொல்ல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வம்சத்தாரின் நடுவில் இனிச் சகல கள்ளத்தரிசனமும் முகஸ்துதியான குறிசொல்லுதலும் இராமற்போக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வம்சத்தாரின் நடுவில் இனிச் சகல கள்ளத்தரிசனமும் முகஸ்துதியான குறிசொல்லுதலும் இராமற்போக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கர்த்தர், நான் சொல்லுவேன், நான் சொல்லும் வார்த்தை நிறைவேறும்; இனித் தாமதியாது; கலகவீட்டாரே, உங்கள் நாட்களிலே நான் வார்த்தையைச் சொல்லுவேன், அதை நிறைவேறவும் பண்ணுவேன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கர்த்தர், நான் சொல்லுவேன், நான் சொல்லும் வார்த்தை நிறைவேறும்; இனித் தாமதியாது; கலகவீட்டாரே, உங்கள் நாட்களிலே நான் வார்த்தையைச் சொல்லுவேன், அதை நிறைவேறவும் பண்ணுவேன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னுபுத்திரனே, இதோ, இஸ்ரவேல் வம்சத்தார்: இவன் காண்கிற தரிசனம் நிறைவேற அநேகநாள் செல்லும்; தூரமாயிருக்கிற காலங்களைக்குறித்து இவன் தீர்க்கதரிசனம் சொல்லுகிறான் என்கி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னுபுத்திரனே, இதோ, இஸ்ரவேல் வம்சத்தார்: இவன் காண்கிற தரிசனம் நிறைவேற அநேகநாள் செல்லும்; தூரமாயிருக்கிற காலங்களைக்குறித்து இவன் தீர்க்கதரிசனம் சொல்லுகிறான் என்கிற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கையால் என் வார்த்தைகளில் ஒன்றாகிலும் இனித் தாமதிப்பதில்லையென்று கர்த்தராகிய ஆண்டவர் உரைக்கிறார்; நான் சொன்ன வார்த்தை நிறைவேறும் என்று கர்த்தராகிய ஆண்டவர் உரைக்கிறார் என்று அவர்களோடே சொல் என்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கையால் என் வார்த்தைகளில் ஒன்றாகிலும் இனித் தாமதிப்பதில்லையென்று கர்த்தராகிய ஆண்டவர் உரைக்கிறார்; நான் சொன்ன வார்த்தை நிறைவேறும் என்று கர்த்தராகிய ஆண்டவர் உரைக்கிறார் என்று அவர்களோடே சொல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மனுபுத்திரனே, நீ பரதேசம் போகும்படி பிரயாண சாமான்களை ஆயத்தப்படுத்தி, பகற்காலத்திலே அவர்கள் முன்பாகப் பிரயாணப்படு; உன் ஸ்தலத்தைவிட்டு வேறே ஸ்தலத்துக்கு அவர்களுடைய கண்களுக்கு முன்பாகப் புறப்பட்டுப்போ; அவர்கள் கலகவீட்டாரானபோதிலும் ஒருவேளை சிந்தித்து உணரு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மனுபுத்திரனே, நீ பரதேசம் போகும்படி பிரயாண சாமான்களை ஆயத்தப்படுத்தி, பகற்காலத்திலே அவர்கள் முன்பாகப் பிரயாணப்படு; உன் ஸ்தலத்தைவிட்டு வேறே ஸ்தலத்துக்கு அவர்களுடைய கண்களுக்கு முன்பாகப் புறப்பட்டுப்போ; அவர்கள் கலகவீட்டாரானபோதிலும் ஒருவேளை சிந்தித்து உணருவ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ுடைய கண்களுக்கு முன்பாக நீ சுவரிலே துவாரமிட்டு, அதின் வழியாய் அவைகளை வெளியே கொண்டுபோவாய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ுடைய கண்களுக்கு முன்பாக நீ சுவரிலே துவாரமிட்டு, அதின் வழியாய் அவைகளை வெளியே கொண்டுபோவாய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ிறையிருப்புக்குப் போகிறவனைப்போல் உன் சாமான்களை நீ பகற்காலத்திலே அவர்கள் கண்களுக்கு முன்பாக வெளியே வைத்து, நீ சாயங்காலத்திலே அவர்கள் கண்களுக்கு முன்பாகச் சிறையிருப்புக்குப் போகிறவனைப்போல புறப்படுவாய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ેઓનાં દેખતાં તું તારો સામાન ખભે ચઢાવ અને અંધારામાં ચાલી નીકળજે. તારું મોઢું ઢાંકી દેજ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જુબાજુ જોઇશ નહિ. આ બધું ઇસ્રાએલીઓને ચેતવણીરૂપ થઇ પડ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યહોવાએ મને જે કહ્યું હતું તે પ્રમાણે મેં બરાબર કર્યું. મેં દેશવટે જવા માટે બાંધીને તૈયાર કરેલ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માન દિવસે બહાર કાઢયો. સાંજે મારા હાથે જ મેં ભીંતમાં બાકોરું પાડ્યું અને લોકોના દેખતાં જ રાત્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ો સામાન મારા ખભે મુકીને ચાલી નીકળ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બીજા દિવસે સવારે યહોવાનું વચન મારી પાસે આવ્યું ક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“હે મનુષ્યના પુત્ર, આ બંડખોર ઇસ્રાએલી લોકોએ પૂછયું છે કે, આ સર્વનો અર્થ શો છ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ું તેમને કહે કે, આ યહોવાના વચન છે: આ દેવવાણી યરૂશાલેમના રાજકર્તા માટે અને ત્યાં વસતા બધ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ઇસ્રાએલીઓ માટ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ું તેઓને સમજાવ; ‘હું હઝકિયેલ તમારે માટે નિશાનીરૂપ છું. મેં જે કર્યું છે તે કરવાનો તમારો વાર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ફરીથી મને યહોવાની વાણી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શે, તમારે દેશવટે નીકળવું પડશે અને કેદ ભોગવવી પડશે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તમારા રાજા પણ આ જ પ્રમાણે તેનાથી ઊંચકી શકાય તેટલો સામાન ઊંચકીને નીકળશે અને ભીંતના બાકોરામાંથી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હાર જશે. તે પોતાનું મોઢું ઢાંકી દેશે જેથી તે જોઇ શક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હું તેને મારી જાળમાં ફસાવીને ખાલદીઓનાં દેશ બાબિલમાં લઇ જઇશ. પરંતુ તે જોઇ શકશે નહિ અને ત્યાં 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ૃત્યુ પામ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હું તેના બધા દરબારીઓને, અંગરક્ષકોને અને સમગ્ર સેનાને ચારે દિશામાં વેરવિખેર કરી નાખીશ અન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ઘાડી તરવારે તેમનો પીછો પકડ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હું તેઓને જ્યારે વિવિધ પ્રજાઓમાં વિખેરી નાખીશ ત્યારે તેઓ જાણશે કે હું યહોવા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“હું તેઓમાંના થોડાને યુદ્ધ, ભૂખમરો, અને રોગચાળામાંથી ઉગારી લઇશ, જેથી તેઓ જે પ્રજાઓમાં જઇને વસ્ય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શે ત્યાં કબૂલ કરે કે તેમનાં કૃત્યો કેટલાં અધમ હતાં, અને ત્યારે તેમને ખબર પડશે કે હું યહોવા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હે મનુષ્યના પુત્ર, તું બંડખોરોની જમાતની વચ્ચે વસે છે. એ લોકો છતી આંખે દેખતા નથી, છતે કા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પછી મને યહોવાની વાણી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“હે મનુષ્યના પુત્ર, તારે જમતી વખતે ધ્રુજવું અને જળપાન કરતી વખતે ભય અને ચિંતાથી થરથર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બધા લોકોને કહેજે કે, ઇસ્રાએલમાં હજી પણ વસતાં યરૂશાલેમના વતનીઓ માટે યહોવા મારા માલિકના આ વચન છ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 ડરતા ડરતા ખાશે અને ચિંતાતુર થઇને પાણી પીશે. તેમના દેશમાં વસતી દરેકે દરેક વ્યકિત હિંસક છે. તે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ે વેરાન બનાવી દેવામાં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તમારા નગરો તારાજ થઇ જશે અને તમારાં ખેતરો વેરાન થઇ જશે. ત્યારે તમે જાણશો કે હું યહોવા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ફરીથી યહોવાએ મને કહ્યુ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“હે મનુષ્યના પુત્ર, ઇસ્રાએલમાં લોકો આ કહેવતને વારંવાર ટાંકે છે તે શું છે:વખત વહી જાય છે અને એ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વિષ્યવાણી સાચી પડતી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“તું એમને કહે: આ યહોવાના વચન છે. હું એ કહેવત જૂઠી પાડીશ, ઇસ્રાએલમાં એ હવે કદી ઉચ્ચારાશે નહ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ંભળતા નથી. એ તો બંડખોરોની જમાત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ા બદલે તેઓ કહેશે;સમય આવ્યો છે અને એકેએક ભવિષ્યવાણી સાચી પડવાની જ છ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“હવે પછી ઇસ્રાએલ પ્રજામાં વ્યર્થ સંદર્શન થશે નહિ. અને લોકોને ખુશ રાખવા જૂઠી પ્રબોધવાણી પ્રગટ નહ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કારણ કે હું, યહોવા, મારે જે કહેવું હશે તે કહીશ અને જે કહીશ તે સાચું પડશે. એમાં વિલંબ નહિ થાય. હ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ંડખોર ઇસ્રાએલીઓ, હું આ તમારા જીવનકાળ દરમ્યાન જ કરીશ.” આ યહોવા મારા માલિકના વચન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પછી યહોવાનું વચન મારી પાસે આવ્યું અને તેણે કહ્યું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“હે મનુષ્યના પુત્ર, ઇસ્રાએલીઓ એમ માને છે કે તને જે દર્શન થાય છે તે તો દૂરના ભવિષ્યનું છે,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ું જે ભાખે છે તે કઇં આજે ફળવાનું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તેથી એ લોકોને કહે કે, ‘આ યહોવા મારા માલિકના વચન છે: હવે મારા વચનો પૂરાં કરવામાં વિલંબ નહિ થ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રેક વચન જે હું બોલ્યો છું તે ફળીભૂત થશે.”‘ આ યહોવા મારા માલિક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થી હે મનુષ્યના પુત્ર, તું દેશવટે જવાનો હોય એમ સરસમાન બાંધી લે અને ધોળે દિવસે સૌના દેખતાં ચાલ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ીકળ; તેમના દેખતાં તું બીજે જવા નીકળી પડ. તે બળવાખોરો કદાચ તને જુએ પણ ખર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“તારી મુસાફરીનો સામાન બાંધીને તેઓ જુએ તેમ દિવસ દરમ્યાન તારા ઘરમાંથી બહાર કાઢી લાવ. પછી જે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દીઓને દૂરના દેશોમાં લઇ જવામાં આવે છે તે પ્રમાણે સાંજે તેઓની હાજરીમાં ઘરમાંથી બહાર નીકળી પડ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ેઓનાં દેખતાં નગરની ભીતમાં બાકોરું પાડી તેમાંથી તારો સામાન ઊંચકીને લઇ જ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2026-06-03T12:38:59Z</dcterms:created>
  <dcterms:modified xsi:type="dcterms:W3CDTF">2026-06-03T12:38:59Z</dcterms:modified>
  <dc:title>எசேக்கியேல்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