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ுலக மக்களிலே அன்பு கொள்ள வந்தார்
அந்த இறைவனின் அன்பினையே 
ருசித்துப் பாராயோ நீ ருசித்துப் பாராயோ
இவ்வுலக மக்களிலே அன்பு கொள்ள வ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வுளின் சாயலிலே படைக்கப்பட்டான் மனிதன்
கீழ்படியாமையால் இழந்தான் கர்த்தர் சமூகந்தனை
ஆயினும் வாக்களித்தார் ரட்சகரை நமக்கே
பாருலகை மீண்டும் தம்மோடு ஒப்புரவாக்க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டைத்தார் இப்பாருலகை படைத்தே பராமரித்தார்
நாம் பாவமே செய்தாலும் அழித்திட துணியவில்லை
படைப்பின் நீதினிலே பரிவும் அன்பும் கொண்டார்
பாவத்தையே வெறுத்தார் பாவியையோ நேசித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றைவன் நமக்களித்த வாக்குதத்தங்கள் எல்லாம்
கிறிஸ்துவாம் உலக ரட்சகர் ஆண்டவரில் ஆம் என்றும்
இறைவனுக்கு மகிமை உண்டாகும் படி நம்மில்
இயேசு கிறிஸ்துவினால் ஆமேன் ஆமேன் எ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2026-07-30T19:58:33Z</dcterms:created>
  <dcterms:modified xsi:type="dcterms:W3CDTF">2026-07-30T19:58:33Z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