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2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ார் மேகம் வந்து மூடின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ஜோதி தோன்றி வீசின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ு தாழ்வில் நீங்கிட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ைக்கும் முன்னே போ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ெய்ப் பாதைகாட்டி பின் செல்வ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ீக கையால் தாங்கும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ிக்கினம் வந்தாலும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ேழைமுன்னே போகிற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ஒப்பற்ற உம் காருணிய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ூமி பாடு தீருங்கா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முன்னே மேய்ப்பர் போகிற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ாவை வெல்லச் செய்குவ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ம் காட்டி முன்செல்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மேய்ப்பராகக் காக்கிற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ர்காலும் என்னைக் கைவிட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் பாத காட்டிப் போ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 செல்கின்றார்! முன் செல்கின்றார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ுன்னே சென்று போகிறார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மேய்ப்பர் சத்தம் அறி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ோடு பின்சென்றேக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2026-09-14T09:26:03Z</dcterms:created>
  <dcterms:modified xsi:type="dcterms:W3CDTF">2026-09-14T09:26:03Z</dcterms:modified>
  <dc:title>துதிப் பாடல்கள் : 912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