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ம்மிடத்தில் விண்ணப்பம்பண்ணுவேன்; என் ராஜாவே, என் தேவனே, என் வேண்டுதலின் சத்தத்தைக் கேட்டருள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ம்மிடத்தில் விண்ணப்பம்பண்ணுவேன்; என் ராஜாவே, என் தேவனே, என் வேண்டுதலின் சத்தத்தைக் கேட்டருள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ாவே, காலையிலே என் சத்தத்தைக் கேட்டருளுவீர்; காலையிலே உமக்கு நேரே வந்து ஆயத்தமாகி, காத்திருப்ப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ர் துன்மார்க்கத்தில் பிரியப்படுகிற தேவன் அல்ல, தீமை உம்மிடத்தில் சேர்வத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ீம்புக்காரர் உம்முடைய கண்களுக்கு முன்பாக நிலைநிற்கமாட்டார்கள்; அக்கிரமக்காரர் யாவரையும் வெறுக்கிறீ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ொய் பேசுகிறவர்களை அழிப்பீர், இரத்தப்பிரியனையும் சூதுள்ள மனுஷனையும் கர்த்தர் அருவருக்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ோ உமது மிகுந்த கிருபையினாலே உமது ஆலயத்துக்குள் பிரவேசித்து, உமது பரிசுத்த சந்நிதிக்கு நேரே பயபக்தியுடன் பணிந்துகொள்ள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ோ உமது மிகுந்த கிருபையினாலே உமது ஆலயத்துக்குள் பிரவேசித்து, உமது பரிசுத்த சந்நிதிக்கு நேரே பயபக்தியுடன் பணிந்துகொள்ளு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ாவே, என் சத்துருக்களினிமித்தம் என்னை உம்முடைய நீதியிலே நடத்தி, எனக்குமுன்பாக உம்முடைய வழியைச் செவ்வைப்படுத்த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ாவே, என் சத்துருக்களினிமித்தம் என்னை உம்முடைய நீதியிலே நடத்தி, எனக்குமுன்பாக உம்முடைய வழியைச் செவ்வைப்படுத்த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வாயில் உண்மை இல்லை, அவர்கள் உள்ளம் கேடுபாடுள்ளது; அவர்கள் தொண்டை திறக்கப்பட்டபிரேதக்குழி; தங்கள் நாவினால் இச்சகம் பேசுகி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வாயில் உண்மை இல்லை, அவர்கள் உள்ளம் கேடுபாடுள்ளது; அவர்கள் தொண்டை திறக்கப்பட்டபிரேதக்குழி; தங்கள் நாவினால் இச்சகம் பேசுகி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ே அவர்களைக் குற்றவாளிகளாகத் தீரும்; அவர்கள் தங்கள் ஆலோசனைகளாலேயே விழும்படிசெய்யும்; அவர்கள் துரோகங்களினுடைய திரட்சியினிமித்தம் அவர்களைத் தள்ளிவிடும்; உமக்கு விரோதமாய்க் கலகம்பண்ணினார்கள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ே அவர்களைக் குற்றவாளிகளாகத் தீரும்; அவர்கள் தங்கள் ஆலோசனைகளாலேயே விழும்படிசெய்யும்; அவர்கள் துரோகங்களினுடைய திரட்சியினிமித்தம் அவர்களைத் தள்ளிவிடும்; உமக்கு விரோதமாய்க் கலகம்பண்ணினார்கள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்மை நம்புகிறவர்கள் யாவரும் சந்தோஷித்து எந்நாளும் கெம்பீரிப்பார்களாக; நீர் அவர்களைக் காப்பாற்றுவீர்; உம்முடைய நாமத்தை நேசிக்கிறவர்கள் உம்மில் களிகூருவார்கள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்மை நம்புகிறவர்கள் யாவரும் சந்தோஷித்து எந்நாளும் கெம்பீரிப்பார்களாக; நீர் அவர்களைக் காப்பாற்றுவீர்; உம்முடைய நாமத்தை நேசிக்கிறவர்கள் உம்மில் களிகூருவார்கள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ாவே, நீர் நீதிமானை ஆசீர்வதித்து, காருணியம் என்னுங் கேடகத்தினால் அவனைச் சூழ்ந்துகொள்வீ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ாவே, என் வார்த்தைகளுக்குச் செவிகொடும். என் தியானத்தைக் கவனிய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എന്റെ രാജാവും എന്റെ ദൈവവുമായുള്ളോവേ, എന്റെ സങ്കടയാചന കേൾക്കേണമേ; നിന്നോടല്ലോ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ാർത്ഥ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യഹോവേ, രാവിലെ എന്റെ പ്രാർത്ഥന കേൾക്കേണമേ; രാവിലെ ഞാൻ നിനക്കായി ഒരുക്കി കാത്ത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നീ ദുഷ്ടതയിൽ പ്രസാദിക്കുന്ന ദൈവമല്ല; ദുഷ്ടൻ നിന്നോടുകൂടെ പാർ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ഹങ്കാരികൾ നിന്റെ സന്നിധിയിൽ നിൽക്കയില്ല; നീതികേടു പ്രവർത്തിക്കുന്നവരെയൊക്കെയും നീ പകെ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ഭോഷ്ക്കുപറയുന്നവരെ നീ നശിപ്പിക്കും; രക്തപാതകവും ചതിവുമുള്ളവൻ യഹോവെക്കു അറെപ്പാ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ഞാനോ, നിന്റെ കൃപയുടെ ബഹുത്വത്താൽ നിന്റെ ആലയത്തിലേക്കു ചെന്നു നിന്റെ വിശുദ്ധമന്ദിരത്തിന്നു നേ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കലുള്ള ഭക്തിയോടെ ആരാധ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യഹോവേ, എന്റെ ശത്രുക്കൾനിമിത്തം നിന്റെ നീതിയാൽ എന്നെ നടത്തേണമേ; എന്റെ മുമ്പിൽ നിന്റെ വഴി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രപ്പാക്ക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രുടെ വായിൽ ഒട്ടും നേരില്ല; അവരുടെ അന്തരംഗം നാശകൂപം തന്നേ; അവരുടെ തൊണ്ട തുറന്ന ശവക്കുഴിയാകു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വുകൊണ്ടു അവർ മധുരവാക്ക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ദൈവമേ അവരെ കുറ്റംവിധിക്കേണമേ; തങ്ങളുടെ ആലോചനകളാൽ തന്നേ അവർ വീഴട്ടെ; അവരുടെ അതിക്രമ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ഹുത്വംനിമിത്തം അവരെ തള്ളിക്കളയേണമേ; നിന്നോടല്ലോ അവർ മത്സരിച്ചിര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എന്നാൽ നിന്നെ ശരണംപ്രാപിക്കുന്നവരെല്ലാവരും സന്തോഷിക്കും; നീ അവരെ പാലിക്കുന്നതുകൊണ്ടു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പ്പോഴും ആനന്ദിച്ചാർക്കും; നിന്റെ നാമത്തെ സ്നേഹിക്കുന്നവർ നിന്നിൽ ഉല്ലസി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യഹോവേ, നീ നീതിമാനെ അനുഗ്രഹിക്കും; പരിചകൊണ്ടെന്നപോലെ നീ ദയകൊണ്ടു അവനെ മറെ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ഹോവേ, എന്റെ വാക്കുകൾക്കു ചെവി തരേണമേ; എന്റെ ധ്യാനത്തെ ശ്രദ്ധിക്കേണമ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2026-08-02T15:08:32Z</dcterms:created>
  <dcterms:modified xsi:type="dcterms:W3CDTF">2026-08-02T15:08:32Z</dcterms:modified>
  <dc:title>சங்கீதம்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