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ும் படைத்த சத்தியரை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போற்றும் ஆண்டவரை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யிலிருந்தே இருந்தவரை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ம்மை உயிர்ப்பித்தவ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 தேவன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தேவன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மரித்து உயிர்த்தவ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மீண்டும் வருபவரை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ங்களிலே இருப்பவரை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 தேவனையே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தேவனையே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மான ராஜனையே-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ுக்கின்றவராய் இருக்கின்றவரை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நம்மை மீட்டவரை – நா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2026-07-30T14:05:34Z</dcterms:created>
  <dcterms:modified xsi:type="dcterms:W3CDTF">2026-07-30T14:05:34Z</dcterms:modified>
  <dc:title>துதிப் பாடல்கள் : 777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