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163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யத்தமில்லா அவனியில் உள்ளோர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டுபுலம்பிக் கதறுவாரே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மகாராஜன் சீக்கிரம் வருகிறார் — அவர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ருகையைச் சந்திக்க ஆயத்தமாவோம் நாம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ந்த நாளில் ஆயத்தமானோர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டம் பறந்திடுவோம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வ்வுலக வாழ்வை முடித்துப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லோக வாசல் சேர்ந்திடுவோம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மகாராஜன் சீக்கிரம் வருகிறார் — அவர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ருகையைச் சந்திக்க ஆயத்தமாவோம் நாம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ு கூருவோம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 தேவனாகிய கர்த்தரை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ே நம் தேவன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ென்றும் அவரில் வாழ்ந்திட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மகாராஜன் சீக்கிரம் வருகிறார் — அவர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ருகையைச் சந்திக்க ஆயத்தமாவோம் நாம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ுடனைப் போல் அவர் வருகை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ீவிரமாய் மிக நெருங்கிடுதே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2026-07-30T18:16:03Z</dcterms:created>
  <dcterms:modified xsi:type="dcterms:W3CDTF">2026-07-30T18:16:03Z</dcterms:modified>
  <dc:title>துதிப் பாடல்கள் : 158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