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little town of Bethlehem,
How still we see thee lie !
Above thy deep and dreamless sleep
The silent stars go by ;
Yet in thy dark streets shineth
The everlasting Light;
The hopes and fears of all the years
Are met in thee to-night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Christ is born of Mary ;
And gathered all above,
While mortals sleep, the angels keep
Their watch of wondering love.
O morning stars,together
Proclaim the holy birth,
And praises sing to God the King,
And peace to men on earth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w silently, how silently,
The wondrous gift is given!
So God imparts to human hearts
The blessings of His heaven.
No ear may hear His coming ;
But in this world of sin,
Where meek souls will receive Him, still
The dear Christ enters 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holy Child of Bethlehem,
Descend to us, we pray ;
Cast out our sin and enter in
Be born in us to-day!
We hear the holy angels
The great glad tidings tell, 
Oh, come to us, abide with us,
Our Lord Emmanuel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2026-09-08T09:48:32Z</dcterms:created>
  <dcterms:modified xsi:type="dcterms:W3CDTF">2026-09-08T09:48:32Z</dcterms:modified>
  <dc:title>Hymn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