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பிணி தீர்க்கும் பரிகாரி சொல்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மையில் மிக்க விபகாரி எ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லத்துக்கும் நல்ல உபகா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ஞ் செய்வதினில் ஒரு சித்தன் கொ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ம்விடு பவர்க்கருள் முத்தன் இ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ந்தோர்க் குயிரீயும் கர்த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கைதனை ஜெயித்த வீரன் ப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ை ரட்சித்த எழிற்பேரன் விண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ணுலகு வாழ் தேவ குமார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னுலகந் தனில்வாழ் யோகன் அர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ே பெருமான் மற்ற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ன உலகில் நன்மைத் தேகன் நம்ப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னை யளித்த ஓர் தியாக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அலவே பூமான் – இவரே பெரும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் கிடங்கொடுத் தறியார் வே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வவினை யாதுமே தெரியார் இ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வனமீது நமக்குரி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டர்களுக் குதவும் விழியாம் பவ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ம இருளை நீக்கும் ஒளியாம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ுந் தலஞ்செல் வாசல் வழி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2026-07-30T11:21:57Z</dcterms:created>
  <dcterms:modified xsi:type="dcterms:W3CDTF">2026-07-30T11:21:57Z</dcterms:modified>
  <dc:title>துதிப் பாடல்கள் : 577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