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ே துதிப்பாய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ூமிக்கும் வானத்துக்கும் - உள்ள தூரம் போலவே,
பூமிக்கும் வானத்துக்கும்;
சாமி பயமுள்ளவர் மேல் அவர் அருள் (2)
சாலவும் தங்குமே, சத்திய மேயிது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ே துதிப்பாய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ன்னிப்பு மாட்சிமையாம் - மாதேவனருளும்
மன்னிப்பு மாட்சிமையாம்;
எண்ணுவாயோ கிழக்கும் மேற்கும் தூரமே? (2)
எல்லாம் உன்பாவம் அகன்றதத்தூரமே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ே துதிப்பாய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ந்தைதன் பிள்ளைகட்கு - தயவோ டிரங்கானோ
தந்தைதன் பிள்ளைகட்கு?
எந்த வேளையும் அவரோடு தங்கினால், (2)
ஏற்றிப் பாராட்டியே தூக்கிச் சுமப்பாரே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ே துதிப்பாய் - என்னாத்துமாவே , நீ
எந்நாளுமே துதிப்பாய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ே துதிப்பாய் - என்னாத்துமாவே , நீ
எந்நாளுமே துதிப்பாய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ாள் வரையிலே உன்னதனார் செய்த; (2)
எண்ணில்லா நன்மைகள் யாவு மறவாது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ே துதிப்பாய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ங்கள் எத்தனையோ, - நினையா திருத்தாருன்
பாவங்கள் எத்தனையோ?
பாழான நோயை அகற்றிக் குணமாக்கிப் (2)
பாரினில் வைத்த மகா தய வைஎண்ணி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ே துதிப்பாய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்தனையோ கிருபை, - உன்னுயிர்க்குச் செய்தாரே,
எத்தனையோ கிருபை?
நித்தமுனைமுடி சூட்டினதுமன்றி, (2)
நித்தியமான ஜீவனை மீட்டதால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ே துதிப்பாய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ன்மையாலுன் வாயை - நிறைத்தாரே, பூர்த்தியாய்
நன்மையாலுன் வாயை!
உன் வயது கழுகைப்போல் பலங்கொண்டு, (2)
ஓங்கு இளமைபோ லாகவே செய்ததால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2026-07-31T14:01:32Z</dcterms:created>
  <dcterms:modified xsi:type="dcterms:W3CDTF">2026-07-31T14:01:32Z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