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் அவனை நோக்கி: இவனுக்கு யெஸ்ரயேல் என்னும் பேரிடு; ஏனெனில் இன்னும் கொஞ்சகாலத்திலே நான் ஏகூவின் வம்சத்தாரிடத்திலே யெஸ்ரயேலின் இரத்தப்பழியை விசாரித்து, இஸ்ரவேல் வம்சத்தாரின் ராஜ்யபாரத்தை ஒழியப்பண்ண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நாளில் யெஸ்ரயேலின் பள்ளத்தாக்கிலே இஸ்ரவேலின் வில்லை முறிப்பேன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திரும்பக் கர்ப்பந்தரித்து, ஒரு குமாரத்தியைப் பெற்றாள்; அப்பொழுது அவர் அவனை நோக்கி: இவளுக்கு லோருகாமா என்னும் பேரிடு; ஏனெனில் நான் இனி இஸ்ரவேல் வம்சத்தாருக்கு இரக்கஞ்செய்வதில்லை, நான் அவர்களை முழுவதும் அகற்றிவிட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திரும்பக் கர்ப்பந்தரித்து, ஒரு குமாரத்தியைப் பெற்றாள்; அப்பொழுது அவர் அவனை நோக்கி: இவளுக்கு லோருகாமா என்னும் பேரிடு; ஏனெனில் நான் இனி இஸ்ரவேல் வம்சத்தாருக்கு இரக்கஞ்செய்வதில்லை, நான் அவர்களை முழுவதும் அகற்றிவிட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திரும்பக் கர்ப்பந்தரித்து, ஒரு குமாரத்தியைப் பெற்றாள்; அப்பொழுது அவர் அவனை நோக்கி: இவளுக்கு லோருகாமா என்னும் பேரிடு; ஏனெனில் நான் இனி இஸ்ரவேல் வம்சத்தாருக்கு இரக்கஞ்செய்வதில்லை, நான் அவர்களை முழுவதும் அகற்றிவிட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ாவின் வம்சத்தாருக்கோ நான் இரக்கஞ்செய்வேன்; வில்லினாலும், பட்டயத்தினாலும், யுத்தத்தினாலும், குதிரைகளினாலும், குதிரைவீரரினாலும் நான் அவர்களை இரட்சியாமல், அவர்களுடைய தேவனாகிய கர்த்தராலே அவர்களை இரட்சிப்ப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ாவின் வம்சத்தாருக்கோ நான் இரக்கஞ்செய்வேன்; வில்லினாலும், பட்டயத்தினாலும், யுத்தத்தினாலும், குதிரைகளினாலும், குதிரைவீரரினாலும் நான் அவர்களை இரட்சியாமல், அவர்களுடைய தேவனாகிய கர்த்தராலே அவர்களை இரட்சிப்ப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ாவின் வம்சத்தாருக்கோ நான் இரக்கஞ்செய்வேன்; வில்லினாலும், பட்டயத்தினாலும், யுத்தத்தினாலும், குதிரைகளினாலும், குதிரைவீரரினாலும் நான் அவர்களை இரட்சியாமல், அவர்களுடைய தேவனாகிய கர்த்தராலே அவர்களை இரட்சிப்பே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் லோருகாமாவை முலைமறக்கபண்ணினபிற்பாடு, கர்ப்பந்தரித்து ஒரு குமாரனைப் பெற்ற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்: இவனுக்கு லோகம்மீ என்னும் பேரிடு; ஏனெனில் நீங்கள் என் ஜனமல்ல, நான் உங்கள் தேவனாயிருப்ப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ா தேசத்து ராஜாக்களாகிய உசியா, யோதாம், ஆகாஸ், எசேக்கியா என்பவர்களின் நாட்களிலும், யோவாசின் குமாரனாகிய யெஸ்ரயேலின் ராஜாவாகிய யெரொபெயாம் என்பவனின் நாட்களிலும், பெயேரின் குமாரனாகிய ஓசியாவுக்கு உண்டான கர்த்தருடைய வசன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றாலும், இஸ்ரவேல் புத்திரரின் தொகை அளக்கவும் எண்ணவுங் கூடாத கடற்கரை மணலைப்போலிருக்கும்; நீங்கள் என் ஜனமல்ல என்று அவர்களுக்குச் சொல்வதற்குப் பதிலாக நீங்கள் ஜீவனுள்ள தேவனுடைய பிள்ளைகள் என்று அவர்களுக்குச் சொல்லப்ப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றாலும், இஸ்ரவேல் புத்திரரின் தொகை அளக்கவும் எண்ணவுங் கூடாத கடற்கரை மணலைப்போலிருக்கும்; நீங்கள் என் ஜனமல்ல என்று அவர்களுக்குச் சொல்வதற்குப் பதிலாக நீங்கள் ஜீவனுள்ள தேவனுடைய பிள்ளைகள் என்று அவர்களுக்குச் சொல்லப்ப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றாலும், இஸ்ரவேல் புத்திரரின் தொகை அளக்கவும் எண்ணவுங் கூடாத கடற்கரை மணலைப்போலிருக்கும்; நீங்கள் என் ஜனமல்ல என்று அவர்களுக்குச் சொல்வதற்குப் பதிலாக நீங்கள் ஜீவனுள்ள தேவனுடைய பிள்ளைகள் என்று அவர்களுக்குச் சொல்லப்ப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 புத்திரரும் இஸ்ரவேல் புத்திரரும் ஏகமாய்க் கூட்டப்பட்டு, தங்களுக்கு ஒரே அதிபதியை ஏற்படுத்தி, தேசத்திலிருந்து புறப்பட்டு வருவார்கள்; யெஸ்ரயேலின் நாள் பெரிதா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 புத்திரரும் இஸ்ரவேல் புத்திரரும் ஏகமாய்க் கூட்டப்பட்டு, தங்களுக்கு ஒரே அதிபதியை ஏற்படுத்தி, தேசத்திலிருந்து புறப்பட்டு வருவார்கள்; யெஸ்ரயேலின் நாள் பெரிதாய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ா தேசத்து ராஜாக்களாகிய உசியா, யோதாம், ஆகாஸ், எசேக்கியா என்பவர்களின் நாட்களிலும், யோவாசின் குமாரனாகிய யெஸ்ரயேலின் ராஜாவாகிய யெரொபெயாம் என்பவனின் நாட்களிலும், பெயேரின் குமாரனாகிய ஓசியாவுக்கு உண்டான கர்த்தருடைய வசன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ஓசியாவைக்கொண்டு உரைக்கத்தொடங்கினபோது, கர்த்தர் ஓசியாவை நோக்கி: நீ போய், ஒரு சோர ஸ்திரீயையும் சோரப்பிள்ளைகளையும் உன்னிடமாகச் சேர்த்துக்கொள்; தேசம் கர்த்தரை விட்டு விலகிச் சோரம்போயிற்ற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ஓசியாவைக்கொண்டு உரைக்கத்தொடங்கினபோது, கர்த்தர் ஓசியாவை நோக்கி: நீ போய், ஒரு சோர ஸ்திரீயையும் சோரப்பிள்ளைகளையும் உன்னிடமாகச் சேர்த்துக்கொள்; தேசம் கர்த்தரை விட்டு விலகிச் சோரம்போயிற்று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ஓசியாவைக்கொண்டு உரைக்கத்தொடங்கினபோது, கர்த்தர் ஓசியாவை நோக்கி: நீ போய், ஒரு சோர ஸ்திரீயையும் சோரப்பிள்ளைகளையும் உன்னிடமாகச் சேர்த்துக்கொள்; தேசம் கர்த்தரை விட்டு விலகிச் சோரம்போயிற்று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போய், திப்லாயிமின் குமாரத்தியாகிய கோமேரைச் சேர்த்துக்கொண்டான்; அவர் கர்ப்பந்தரித்து, அவனுக்கு ஒரு குமாரனைப் பெற்ற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போய், திப்லாயிமின் குமாரத்தியாகிய கோமேரைச் சேர்த்துக்கொண்டான்; அவர் கர்ப்பந்தரித்து, அவனுக்கு ஒரு குமாரனைப் பெற்ற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் அவனை நோக்கி: இவனுக்கு யெஸ்ரயேல் என்னும் பேரிடு; ஏனெனில் இன்னும் கொஞ்சகாலத்திலே நான் ஏகூவின் வம்சத்தாரிடத்திலே யெஸ்ரயேலின் இரத்தப்பழியை விசாரித்து, இஸ்ரவேல் வம்சத்தாரின் ராஜ்யபாரத்தை ஒழியப்பண்ண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ত্যকাতে রক্তপাতের জন্য য়েহূর পরিবারকে শাস্তি দেব| তারপর আমি ইস্রায়েলের রাজ্য়কে ধ্বংস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বং সেই সময়ে, য়িষ্রিযেল উপত্যকায ইস্রায়েলের ধনুক ভাঙ্গ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পর গোমর আবার গর্ভবতী হলো এবং একটি কন্যা সন্তানের জন্ম দিল| প্রভু হোশেয়কে বললেন, “তার ন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-রুহামা রাখো| কেন? কারণ আমি ইস্রায়েল দেশকে এমাগত ক্ষমা করতে পারব না| আমি আর তাদের ক্ষমা করতে থাক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আমি যিহূদা জাতির প্রতি করুণা দেখাব| আমি যিহূদা জাতিকে রক্ষা করবো| আমি তাদের রক্ষা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ধনুক অথবা তরবারি ব্যবহার করব না| আমি তাদের রক্ষা করার জন্য যুদ্ধের ঘোড়া অথবা সৈন্য ব্যবহার কর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আমি আমার নিজের ক্ষমতা বলে তাদের রক্ষা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লো-রুহামার লালন-পালন শেষ করার পর, গোমর আবার গর্ভবতী হল| সে একটি শিশু পুত্রের জন্ম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প্রভু বললেন, “তার নাম লো-অম্মি রাখো| কেন? কারণ তোমরা আমার লোক নও| আমি তোমাদের ঈশ্বর ন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র এই বার্তাটি বেরির পুত্র হোশেয়র কাছে এসেছিল| উষিয, য়োথম, আহস এবং হিষ্কিয়- এরা য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ভবিষ্যতে, ইস্রায়েল জাতির লোকসংখ্যা সমুদ্রের বালির মতো অসংখ্য হবে| তুমি বালি পরিমাপ করতে পার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থবা তার সংখ্যা গুনতেও পার না| তখন এটা যেখানে তাদের বলা হয়েছিল, ‘তোমরা আমার লোক নও,’ সেই জায়গাত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বলা হবে, ‘তোমরা জীবন্ত ঈশ্বরের সন্তান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তখন যিহূদাবাসী এবং ইস্রায়েলবাসীরা একত্রিত হবে| তাদের মধ্যে থেকে তারা এক জন শাসককে নির্ধ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 এবং ঐ দেশের ভূখণ্ডের জন্য তাদের জাতি হবে অনেক বড়!য়িষ্রিযেলের দিন সত্যই মহত্‌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হূদার রাজা, সেই সময় এই বার্তাটি এসেছিল| এই সময় যোয়াশের পুত্র যারবিযাম ইস্রায়েলের রাজা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হোশেয়র কাছে এটাই ছিল প্রভুর প্রথম বার্তা| প্রভু বলেছিলেন, “যাও, একজন পতিতাকে বিয়ে কর য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শ্যাবৃত্তির দরুন সন্তান হয়েছে| কেন? কারণ এদেশের লোকরা পতিতাদের মতোই ব্যবহার করেছে| তারা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 অবিশ্বস্ত হ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জন্য হোশেয় দিব্লাযিমের কন্যা গোমরকে বিয়ে করল| গোমর গর্ভবতী হল এবং হোশেয়কে একটি পুত্র উপহ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 হোশেয়কে বললেন, “তার নাম য়িষ্রিযেল রাখো| কেন? কারণ কিছুক্ষণের মধ্যে আমি য়িষ্রিয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2026-08-02T23:27:28Z</dcterms:created>
  <dcterms:modified xsi:type="dcterms:W3CDTF">2026-08-02T23:27:28Z</dcterms:modified>
  <dc:title>ஓசியா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