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sweetly solemn thought 
Comes to me o'er and o'er — 
I'm nearer home to-day, to-day, 
Than e'er I've been befo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arer my home, nearer my home, 
Nearer my home to-day, to-day, 
Than e'er I've been befo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earer my Father's house, 
Where many mansions be ; 
Nearer the great white throne to-day. 
Nearer the crystal sea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earer the bound of life, 
Where burdens are laid down ; 
Nearer leaving the cross to-day, 
Nearer gaining the crow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Be near me when rny feet 
Are slipping o'er the brink ; 
For I am nearer home to-day, 
Nearer now than I think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2026-07-25T11:41:46Z</dcterms:created>
  <dcterms:modified xsi:type="dcterms:W3CDTF">2026-07-25T11:41:46Z</dcterms:modified>
  <dc:title>Hymn : 987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