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சந்த மாரா மதுரம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ு அகன்றிடுமே – கொ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ை விட்டு எடுபட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பங்கு இது –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தை நினைத்தும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துதித்திட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தம் எனக்குப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ஆனந்த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ம் அமர்ந்து கண்ணீர்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ி அழுதிட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வும் பகலும் வேத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னம் செய்திட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த்திருந்து பெலன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ைப் போல் பறப்ப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2026-07-30T14:05:47Z</dcterms:created>
  <dcterms:modified xsi:type="dcterms:W3CDTF">2026-07-30T14:05:47Z</dcterms:modified>
  <dc:title>துதிப் பாடல்கள் : 456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