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சமாதானத்தை நாடுகிறேன்; அவர்களோ, நான் பேசும்போது யுத்தத்துக்கு எத்தனப்பட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நெருக்கத்திலே கர்த்தரை நோக்கிக் கூப்பிட்டேன்; அவர் எனக்குச் செவிகொடு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பொய் உதடுகளுக்கும் கபடநாவுக்கும் என் ஆத்துமாவைத் தப்புவி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பொய் உதடுகளுக்கும் கபடநாவுக்கும் என் ஆத்துமாவைத் தப்புவிய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படநாவே, உனக்கு என்ன கிடைக்கும்? உனக்கு என்ன செய்யப்படும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லவானுடைய கூர்மையான அம்புகளும், சூரைச்செடிகளை எரிக்கும் தழலுமே கிடை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யோ! நான் மேசேக்கிலே சஞ்சரித்தது போதும், கேதாரின் கூடாரங்களண்டையிலே குடியிருந்ததும் போதும்!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ஐயோ! நான் மேசேக்கிலே சஞ்சரித்தது போதும், கேதாரின் கூடாரங்களண்டையிலே குடியிருந்ததும் போதும்!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மாதானத்தைப் பகைக்கிறவர்களிடத்தில் என் ஆத்துமா குடியிருந்ததும் போதும்!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বলেছি আমি শান্তি চাই, কিন্তু তারা য়ুদ্ধ চে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সমস্যায় পড়েছিলাম| সাহায্যের জন্য আমি প্রভুকে ডেকেছিলাম এবং তিনি আমায় উদ্ধার করেছ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, যারা আমার সম্পর্কে মিথ্যা বলেছে তাদের হাত থেকে আমায় রক্ষা করুন| ওই লোকগুলো য়ে কথা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ে তা সত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মিথ্যাবাদীরা তোমরা কি জানো তোমরা কি পাবে? তোমরা কি জানো তোমরা কি লাভ কর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ৈনিকগণের তীক্ষ্ণ তীরসমুহ এবং জ্বলন্ত কযলা দিয়ে তোমাদের শাস্তি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রা মিথ্যাবাদী, তোমাদের কাছে বাস করা মেশকে বাস করার মতন| এটা য়েন কেদরের তাবুঁতে বাস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তুল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ারা শান্তিকে ঘৃণা করে তেমন লোকদের সঙ্গে আমি দীর্ঘদিন বাস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2026-07-31T16:45:48Z</dcterms:created>
  <dcterms:modified xsi:type="dcterms:W3CDTF">2026-07-31T16:45:48Z</dcterms:modified>
  <dc:title>சங்கீதம் : 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