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நெருக்கத்திலே கர்த்தரை நோக்கிக் கூப்பிட்டேன்; அவர் எனக்குச் செவிகொடுத்த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பொய் உதடுகளுக்கும் கபடநாவுக்கும் என் ஆத்துமாவைத் தப்புவ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படநாவே, உனக்கு என்ன கிடைக்கும்? உனக்கு என்ன செய்யப்படும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லவானுடைய கூர்மையான அம்புகளும், சூரைச்செடிகளை எரிக்கும் தழலுமே கிடை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ஐயோ! நான் மேசேக்கிலே சஞ்சரித்தது போதும், கேதாரின் கூடாரங்களண்டையிலே குடியிருந்ததும் போதும்!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ாதானத்தைப் பகைக்கிறவர்களிடத்தில் என் ஆத்துமா குடியிருந்ததும் போதும்!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சமாதானத்தை நாடுகிறேன்; அவர்களோ, நான் பேசும்போது யுத்தத்துக்கு எத்தனப்பட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ಇಕ್ಕಟ್ಟಿನಲ್ಲಿ ನಾನು ಕರ್ತನಿಗೆ ಕೂಗಿದೆನು; ಆತನು ನನಗೆ ಉತ್ತರ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ಓ ಕರ್ತನೇ, ನನ್ನ ಪ್ರಾಣವನ್ನು ಸುಳ್ಳು ತುಟಿಯಿಂದಲೂ ಮೋಸದ ನಾಲಿಗೆಯಿಂದಲೂ ಬಿ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ಸುಳ್ಳಿನ ನಾಲಿಗೆಯೇ, ದೇವರು ನಿನಗೇನು ಮಾಡ ಬೇಕು? ಆತನು ನಿನಗೇನು ಕೊಡಬೇಕ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ರಾ ಕ್ರಮಶಾಲಿಯ ಹದವಾದ ಬಾಣಗಳು ಮತ್ತು ಜಾಲಿ ಮರದ ಕೆಂಡಗಳು ನಿನಗೆ ಕೊಡಲ್ಪ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ೇದಾರಿನ ಗುಡಾರಗಳ ಬಳಿಯಲ್ಲಿ ವಾಸ ಮಾಡಿ ಮೇಷೆಕಿನಲ್ಲಿ ಪ್ರವಾಸಿಯಾಗಿರುವದರಿಂದ ನನಗೆ ಅಯ್ಯ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ನ್ನ ಪ್ರಾಣವು ಸಮಾಧಾನವನ್ನು ಹಗೆ ಮಾಡುವವರ ಸಂಗಡ ವಾಸಮಾಡಿ ಸಾಕ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ನು ಸಮಾಧಾನವಾಗಿದ್ದೇನೆ; ಆದರೆ ನಾನು ಮಾತಾಡಲು ಅವರು ಯುದ್ಧಮಾಡು ವದಕ್ಕ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2026-06-03T08:57:27Z</dcterms:created>
  <dcterms:modified xsi:type="dcterms:W3CDTF">2026-06-03T08:57:27Z</dcterms:modified>
  <dc:title>சங்கீதம் : 120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