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ர் உமது பரிசுத்த வாசஸ்தலமாகிய பரலோகத்திலிருந்து நோக்கிப் பார்த்து, உமது ஜனங்களாகிய இஸ்ரவேலரையும், நீர் எங்கள் பிதாக்களுக்கு ஆணையிட்டபடியே, எங்களுக்குக் கொடுத்த பாலும் தேனும் ஓடுகிற தேசத்தையும் ஆசீர்வதியும் என்று சொல்வாய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க் கட்டளைகளின்படியும் நியாயங்களின்படியும் நீ செய்யும்பொருட்டு, இன்று உன் தேவனாகிய கர்த்தர் உனக்குக் கட்டளையிடுகிறார்; ஆகையால் உன் முழுஇருதயத்தோடும் உன் முழு ஆத்துமாவோடும் அவைகளைக் காத்து நடக்கக்கடவாய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க் கட்டளைகளின்படியும் நியாயங்களின்படியும் நீ செய்யும்பொருட்டு, இன்று உன் தேவனாகிய கர்த்தர் உனக்குக் கட்டளையிடுகிறார்; ஆகையால் உன் முழுஇருதயத்தோடும் உன் முழு ஆத்துமாவோடும் அவைகளைக் காத்து நடக்கக்கடவாய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எனக்கு தேவனாயிருப்பாரென்றும், நான் அவர் வழிகளில் நடந்து, அவர் கட்டளைகளையும் அவர் கற்பனைகளையும் அவர் நியாயங்களையும் கைக்கொண்டு, அவர் சத்தத்திற்குக் கீழ்ப்படிவேன் என்றும் நீ இன்று அவருக்கு வாக்குக்கொடுத்த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எனக்கு தேவனாயிருப்பாரென்றும், நான் அவர் வழிகளில் நடந்து, அவர் கட்டளைகளையும் அவர் கற்பனைகளையும் அவர் நியாயங்களையும் கைக்கொண்டு, அவர் சத்தத்திற்குக் கீழ்ப்படிவேன் என்றும் நீ இன்று அவருக்கு வாக்குக்கொடுத்த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ம் உனக்கு வாக்குக்கொடுத்து உனக்குச் சொல்லியிருக்கிறபடி நீ என்னுடைய கட்டளைகளையெல்லாம் கைக்கொண்டால், எனக்குச் சொந்த ஜனமாயிருப்பாய் என்ற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ண்டுபண்ணின எல்லா ஜாதிகளைப்பார்க்கிலும், புகழ்ச்சியிலும் கீர்த்தியிலும் மகிமையிலும் உன்னைச் சிறந்திருக்கும்படி செய்வேன் என்றும், நான் சொன்னபடியே, நீ உன் தேவனாகிய கர்த்தரான எனக்குப் பரிசுத்த ஜனமாயிருப்பாய் என்றும், அவர் இன்று உனக்குச் சொல்லுகிறார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ண்டுபண்ணின எல்லா ஜாதிகளைப்பார்க்கிலும், புகழ்ச்சியிலும் கீர்த்தியிலும் மகிமையிலும் உன்னைச் சிறந்திருக்கும்படி செய்வேன் என்றும், நான் சொன்னபடியே, நீ உன் தேவனாகிய கர்த்தரான எனக்குப் பரிசுத்த ஜனமாயிருப்பாய் என்றும், அவர் இன்று உனக்குச் சொல்லுகிறார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ண்டுபண்ணின எல்லா ஜாதிகளைப்பார்க்கிலும், புகழ்ச்சியிலும் கீர்த்தியிலும் மகிமையிலும் உன்னைச் சிறந்திருக்கும்படி செய்வேன் என்றும், நான் சொன்னபடியே, நீ உன் தேவனாகிய கர்த்தரான எனக்குப் பரிசுத்த ஜனமாயிருப்பாய் என்றும், அவர் இன்று உனக்குச் சொல்லுகிறார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தேவனாகிய கர்த்தர் உனக்குச் சுதந்தரமாகக் கொடுக்கும் தேசத்தில் நீ போய்ச் சேர்ந்து, அதைக் கட்டிக்கொண்டு, அதில் வாசம்பண்ணும்போ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உன் தேவனாகிய கர்த்தருடைய சந்நிதியில் போய் அவரை நோக்கி: தேவரீர் எனக்குக் கொடுத்த எல்லாக் கட்டளைகளின்படியும், நான் பரிசுத்தமான பொருள்களை என் வீட்டிலிருந்து எடுத்துவந்து, லேவியனுக்கும் பரதேசிக்கும் திக்கற்ற பிள்ளைக்கும் விதவைக்கும் கொடுத்தேன்; உம்முடைய கட்டளைகளில் ஒன்றையும் நான் மீறவும் இல்லை மறக்கவும் இ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க்குக் கொடுக்கும் உன் தேசத்தில் நீ பயிரிடும் நிலத்தின் கனிகளிலெல்லாம் முந்தின பலனை எடுத்து, ஒரு கூடையிலே வைத்து, உன் தேவனாகிய கர்த்தர் தமது நாமம் விளங்கும்படி தெரிந்துகொண்டிருக்கும் ஸ்தானத்திற்குப் போய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க்குக் கொடுக்கும் உன் தேசத்தில் நீ பயிரிடும் நிலத்தின் கனிகளிலெல்லாம் முந்தின பலனை எடுத்து, ஒரு கூடையிலே வைத்து, உன் தேவனாகிய கர்த்தர் தமது நாமம் விளங்கும்படி தெரிந்துகொண்டிருக்கும் ஸ்தானத்திற்குப் போய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 தேவனாகிய கர்த்தர் உனக்குக் கொடுக்கும் உன் தேசத்தில் நீ பயிரிடும் நிலத்தின் கனிகளிலெல்லாம் முந்தின பலனை எடுத்து, ஒரு கூடையிலே வைத்து, உன் தேவனாகிய கர்த்தர் தமது நாமம் விளங்கும்படி தெரிந்துகொண்டிருக்கும் ஸ்தானத்திற்குப் போய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ாட்களில் இருக்கும் ஆசாரியனிடத்தில் சென்று, அவனை நோக்கி: கர்த்தர் எங்களுக்குக் கொடுக்க நம்முடைய பிதாக்களுக்கு ஆணையிட்டதேசத்தில் வந்து சேர்ந்தேன் என்று இன்று உம்முடைய தேவனாகிய கர்த்தருடைய சந்நிதியில் அறிக்கையிடுகிறேன் என்பாய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ாட்களில் இருக்கும் ஆசாரியனிடத்தில் சென்று, அவனை நோக்கி: கர்த்தர் எங்களுக்குக் கொடுக்க நம்முடைய பிதாக்களுக்கு ஆணையிட்டதேசத்தில் வந்து சேர்ந்தேன் என்று இன்று உம்முடைய தேவனாகிய கர்த்தருடைய சந்நிதியில் அறிக்கையிடுகிறேன் என்பாய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ாட்களில் இருக்கும் ஆசாரியனிடத்தில் சென்று, அவனை நோக்கி: கர்த்தர் எங்களுக்குக் கொடுக்க நம்முடைய பிதாக்களுக்கு ஆணையிட்டதேசத்தில் வந்து சேர்ந்தேன் என்று இன்று உம்முடைய தேவனாகிய கர்த்தருடைய சந்நிதியில் அறிக்கையிடுகிறேன் என்ப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ஆசாரியன் அந்தக் கூடையை உன் கையிலிருந்து வாங்கி, அதை உன் தேவனாகிய கர்த்தரின் பலிபீடத்திற்கு முன்பாக வைக்கக்கட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ஆசாரியன் அந்தக் கூடையை உன் கையிலிருந்து வாங்கி, அதை உன் தேவனாகிய கர்த்தரின் பலிபீடத்திற்கு முன்பாக வைக்கக்கடவ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ீ உன் தேவனாகிய கர்த்தருடைய சந்நிதியில் நின்று வசனித்துச் சொல்லவேண்டியது என்னவென்றால் என் தகப்பன் அழிவுக்கு நேரான சீரிய தேசத்தானாயிருந்தான். அவன் கொஞ்சம் ஜனங்களோடே எகிப்துக்குப்போய், அவ்விடத்தில் பரதேசியாய்ச் சஞ்சரித்து, அங்கே பெரிய பலத்த திரட்சியான ஜாதியா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ீ உன் தேவனாகிய கர்த்தருடைய சந்நிதியில் நின்று வசனித்துச் சொல்லவேண்டியது என்னவென்றால் என் தகப்பன் அழிவுக்கு நேரான சீரிய தேசத்தானாயிருந்தான். அவன் கொஞ்சம் ஜனங்களோடே எகிப்துக்குப்போய், அவ்விடத்தில் பரதேசியாய்ச் சஞ்சரித்து, அங்கே பெரிய பலத்த திரட்சியான ஜாதியா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உன் தேவனாகிய கர்த்தருடைய சந்நிதியில் போய் அவரை நோக்கி: தேவரீர் எனக்குக் கொடுத்த எல்லாக் கட்டளைகளின்படியும், நான் பரிசுத்தமான பொருள்களை என் வீட்டிலிருந்து எடுத்துவந்து, லேவியனுக்கும் பரதேசிக்கும் திக்கற்ற பிள்ளைக்கும் விதவைக்கும் கொடுத்தேன்; உம்முடைய கட்டளைகளில் ஒன்றையும் நான் மீறவும் இல்லை மறக்கவும் இ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ீ உன் தேவனாகிய கர்த்தருடைய சந்நிதியில் நின்று வசனித்துச் சொல்லவேண்டியது என்னவென்றால் என் தகப்பன் அழிவுக்கு நேரான சீரிய தேசத்தானாயிருந்தான். அவன் கொஞ்சம் ஜனங்களோடே எகிப்துக்குப்போய், அவ்விடத்தில் பரதேசியாய்ச் சஞ்சரித்து, அங்கே பெரிய பலத்த திரட்சியான ஜாதியா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கிப்தியர் எங்களை ஒடுக்கி எங்களைச் சிறுமைப்படுத்தி, எங்கள்மேல் கனமான வேலையைச் சுமத்தினபோ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ங்கள் பிதாக்களின் தேவனாகிய கர்த்தரை நோக்கிக் கூப்பிட்டோம்; கர்த்தர் எங்கள் சத்தத்தைக் கேட்டு, எங்கள் சிறுமையையும் எங்கள் வருத்தத்தையும் எங்கள் ஒடுக்கத்தையும் பார்த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ங்கள் பிதாக்களின் தேவனாகிய கர்த்தரை நோக்கிக் கூப்பிட்டோம்; கர்த்தர் எங்கள் சத்தத்தைக் கேட்டு, எங்கள் சிறுமையையும் எங்கள் வருத்தத்தையும் எங்கள் ஒடுக்கத்தையும் பார்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ங்களைப் பலத்த கையினாலும், ஓங்கிய புயத்தினாலும், மகா பயங்கரங்களினாலும், அடையாளங்களினாலும், அற்புதங்களினாலும் எகிப்திலிருந்து புறப்படப்பண்ண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ங்களைப் பலத்த கையினாலும், ஓங்கிய புயத்தினாலும், மகா பயங்கரங்களினாலும், அடையாளங்களினாலும், அற்புதங்களினாலும் எகிப்திலிருந்து புறப்படப்பண்ண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ை இவ்விடத்துக்கு அழைத்துவந்து, பாலும் தேனும் ஓடுகிற தேசமாகிய இந்தத் தேசத்தை எங்களுக்குக் கொடுத்த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ை இவ்விடத்துக்கு அழைத்துவந்து, பாலும் தேனும் ஓடுகிற தேசமாகிய இந்தத் தேசத்தை எங்களுக்குக் கொடுத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ம், இதோ, கர்த்தாவே, தேவரீர் எனக்குக் கொடுத்த நிலத்தினுடைய கனிகளின் முதற்பலனைக் கொண்டுவந்தேன் என்று சொல்லி, அதை உன்தேவனாகிய கர்த்தருடைய சந்நிதியில் வைத்து, உன் தேவனாகிய கர்த்தருடைய சந்நிதியில் பணிந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ம், இதோ, கர்த்தாவே, தேவரீர் எனக்குக் கொடுத்த நிலத்தினுடைய கனிகளின் முதற்பலனைக் கொண்டுவந்தேன் என்று சொல்லி, அதை உன்தேவனாகிய கர்த்தருடைய சந்நிதியில் வைத்து, உன் தேவனாகிய கர்த்தருடைய சந்நிதியில் பணிந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உன் தேவனாகிய கர்த்தருடைய சந்நிதியில் போய் அவரை நோக்கி: தேவரீர் எனக்குக் கொடுத்த எல்லாக் கட்டளைகளின்படியும், நான் பரிசுத்தமான பொருள்களை என் வீட்டிலிருந்து எடுத்துவந்து, லேவியனுக்கும் பரதேசிக்கும் திக்கற்ற பிள்ளைக்கும் விதவைக்கும் கொடுத்தேன்; உம்முடைய கட்டளைகளில் ஒன்றையும் நான் மீறவும் இல்லை மறக்கவும் இ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யும் லேவியனும், உன்னிடத்திலிருக்கிற பரதேசியும் உன் தேவனாகிய கர்த்தர் உனக்கும் உன் வீட்டாருக்கும் அநுக்கிரகம்பண்ணின சகல நன்மைகளினிமித்தமும் சந்தோஷப்படுவீர்கள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யும் லேவியனும், உன்னிடத்திலிருக்கிற பரதேசியும் உன் தேவனாகிய கர்த்தர் உனக்கும் உன் வீட்டாருக்கும் அநுக்கிரகம்பண்ணின சகல நன்மைகளினிமித்தமும் சந்தோஷப்படுவீர்கள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சமபாகம் செலுத்தும் வருஷமாகிய மூன்றாம் வருஷத்திலே, நீ உன் வரத்திலெல்லாம் பத்தில் ஒன்றை எடுத்து, லேவியனும் பரதேசியும் திக்கற்ற பிள்ளையும் விதவையும் உன் வாசல்களில் புசித்துத் திர்ப்தியாகும்படி அவர்களுக்குக் கொடுத்துத் தீர்ந்தபின்ப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சமபாகம் செலுத்தும் வருஷமாகிய மூன்றாம் வருஷத்திலே, நீ உன் வரத்திலெல்லாம் பத்தில் ஒன்றை எடுத்து, லேவியனும் பரதேசியும் திக்கற்ற பிள்ளையும் விதவையும் உன் வாசல்களில் புசித்துத் திர்ப்தியாகும்படி அவர்களுக்குக் கொடுத்துத் தீர்ந்தபின்ப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துக்கங்கொண்டாடும்போது அதில் புசிக்கவும் இல்லை, தீட்டான காரியத்துக்கு அதில் ஒன்றும் எடுக்கவுமில்லை; இழவு காரியத்துக்காக அதில் ஒன்று படைக்கவும் இல்லை; நான் என் தேவனாகிய கர்த்தரின் சத்தத்திற்குக் கீழ்ப்படிந்து, தேவரீர் எனக்குக் கட்டளையிட்டபடி சகலமும் செய்த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துக்கங்கொண்டாடும்போது அதில் புசிக்கவும் இல்லை, தீட்டான காரியத்துக்கு அதில் ஒன்றும் எடுக்கவுமில்லை; இழவு காரியத்துக்காக அதில் ஒன்று படைக்கவும் இல்லை; நான் என் தேவனாகிய கர்த்தரின் சத்தத்திற்குக் கீழ்ப்படிந்து, தேவரீர் எனக்குக் கட்டளையிட்டபடி சகலமும் செய்த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துக்கங்கொண்டாடும்போது அதில் புசிக்கவும் இல்லை, தீட்டான காரியத்துக்கு அதில் ஒன்றும் எடுக்கவுமில்லை; இழவு காரியத்துக்காக அதில் ஒன்று படைக்கவும் இல்லை; நான் என் தேவனாகிய கர்த்தரின் சத்தத்திற்குக் கீழ்ப்படிந்து, தேவரீர் எனக்குக் கட்டளையிட்டபடி சகலமும் செய்த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ர் உமது பரிசுத்த வாசஸ்தலமாகிய பரலோகத்திலிருந்து நோக்கிப் பார்த்து, உமது ஜனங்களாகிய இஸ்ரவேலரையும், நீர் எங்கள் பிதாக்களுக்கு ஆணையிட்டபடியே, எங்களுக்குக் கொடுத்த பாலும் தேனும் ஓடுகிற தேசத்தையும் ஆசீர்வதியும் என்று சொல்வ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ர் உமது பரிசுத்த வாசஸ்தலமாகிய பரலோகத்திலிருந்து நோக்கிப் பார்த்து, உமது ஜனங்களாகிய இஸ்ரவேலரையும், நீர் எங்கள் பிதாக்களுக்கு ஆணையிட்டபடியே, எங்களுக்குக் கொடுத்த பாலும் தேனும் ஓடுகிற தேசத்தையும் ஆசீர்வதியும் என்று சொல்வாய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ഗ്രഹി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ഈ ചട്ടങ്ങളും വിധികളും ആചരിപ്പാൻ നിന്റെ ദൈവമായ യഹോവ ഇന്നു നിന്നോടു കല്പിക്കുന്നു; നീ അവ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ൂർണ്ണഹൃദയത്തോടും പൂർണ്ണമനസ്സോടുംകൂടെ പ്രമാണിച്ചു നട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യഹോവ നിനക്കു ദൈവമായിരിക്കുമെന്നും നീ അവന്റെ വഴികളിൽ നടന്നു അവന്റെ ചട്ടങ്ങളും കല്പനകളും വിധി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മാണിച്ചു അവന്റെ വചനം അനുസരിക്കേണമെന്നും നീ ഇന്നു അരുളപ്പാടു കേട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യഹോവ അരുളിച്ചെയ്തതുപോലെ നീ അവന്നു സ്വന്തജനമായി അവന്റെ സകലകല്പനകളും പ്രമാണിച്ചു നടക്കുമെ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താൻ ഉണ്ടാക്കിയ സകലജാതികൾക്കും മീതെ നിന്നെ പുകഴ്ചെക്കും കീർത്തിക്കും മാനത്തിന്നുമ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ന്നതമാക്കേണ്ടതിന്നു താൻ കല്പിച്ചതുപോലെ നിന്റെ ദൈവമായ യഹോവെക്കു വിശുദ്ധജനമായിരിക്കുമെന്നും ഇ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വാമൊഴി വാങ്ങ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ിന്റെ ദൈവമായ യഹോവ നിനക്കു അവകാശമായി തരുന്ന ദേശത്തു നീ ചെന്നു അതു കൈവശമാക്കി അവിടെ പാർക്കുമ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ിന്റെ ദൈവമായ യഹോവയുടെ സന്നിധിയിൽ നീ പറയേണ്ടതു എന്തെന്നാൽ: നീ എന്നോടു കല്പിച്ചിര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ിന്റെ ദൈവമായ യഹോവ നിനക്കു തരുന്ന ദേശത്തു നിന്റെ നിലത്തിൽനിന്നു ഉണ്ടാകുന്നതായി നിലത്തിലെ എല്ലാവ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ൃഷിയുടെയും ആദ്യഫലം കുറെശ്ശ എടുത്തു ഒരു കൊട്ടയിൽ വെച്ചുകൊണ്ടു നിന്റെ ദൈവമായ യഹോവ തന്റെ നാമ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ാപിപ്പാൻ തിരഞ്ഞെടുക്കുന്ന സ്ഥലത്തേക്കു പോ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ന്നുള്ള പുരോഹിതന്റെ അടുക്കൽ നീ ചെന്നു അവനോടു: നമുക്കു തരുമെന്നു യഹോവ നമ്മുടെ പിതാക്കന്മാര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ത്യം ചെയ്ത ദേശത്തു ഞാൻ വന്നിരിക്കുന്നു എന്നു നിന്റെ ദൈവമായ യഹോവയോടു ഞാൻ ഇന്നു ഏറ്റുപറയ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പുരോഹിതൻ ആ കൊട്ട നിന്റെ കയ്യിൽനിന്നു വാങ്ങി നിന്റെ ദൈവമായ യഹോവയുടെ യാഗപീഠത്തിന്റെ മുമ്പ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പിന്നെ നിന്റെ ദൈവമായ യഹോവയുടെ സന്നിധിയിൽ നീ പ്രസ്താവിക്കേണ്ടതു എന്തെന്നാൽ: എന്റെ പിത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ാന്തരിയായോരു അരാമ്യനായിരുന്നു; ചുരുക്കംപേരോടു കൂടി അവൻ മിസ്രയീമിലേക്കു ഇറങ്ങിച്ചെന്നു പരദേശിയ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നപ്രകാരമൊക്കെയും ഞാൻ വിശുദ്ധമായതു എന്റെ വീട്ടിൽനിന്നു കൊണ്ടുവന്നു ലേവ്യന്നും പരദേശ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ർത്തു; അവിടെ വലിപ്പവും ബലവും പെരുപ്പവുമുള്ള ജനമായിത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ാൽ മിസ്രയീമ്യർ ഞങ്ങളോടു തിന്മ ചെയ്തു ഞങ്ങളെ പീഡിപ്പിച്ചു ഞങ്ങളെക്കൊണ്ടു കഠിനവേല ചെയ്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പ്പോൾ ഞങ്ങൾ ഞങ്ങളുടെ പിതാക്കന്മാരുടെ ദൈവമായ യഹോവയോടു നിലവിളിച്ചു; യഹോവ ഞങ്ങളുടെ നിലവിളി കേ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ളുടെ കഷ്ടതയും പ്രയാസവും ഞെരുക്കവും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ഹോവ ബലമുള്ള കയ്യാലും നീട്ടിയ ഭുജത്താലും മഹാഭയങ്കരപ്രവൃത്തിയോടും അടയാളങ്ങളോടും അത്ഭുതങ്ങളോടും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ളെ മിസ്രയീമിൽനിന്നു പുറപ്പെടുവ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ങ്ങളെ ഈ സ്ഥലത്തേക്കു കൂട്ടിക്കൊണ്ടുവന്നു; പാലും തേനും ഒഴുകുന്ന ഈ ദേശം ഞ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ഇതാ, യഹോവേ, നീ എനിക്കു തന്നിട്ടുള്ള നിലത്തിലെ ആദ്യഫലം ഞാൻ ഇപ്പോൾ കെണ്ടു വന്നിരിക്കുന്നു. പ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 അതു നിന്റെ ദൈവമായ യഹോവയുടെ സന്നിധിയിൽ വെച്ചു നിന്റെ ദൈവമായ യഹോവയുടെ സന്നിധിയിൽ നമസ്ക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ാഥന്നും വിധവെക്കും കൊടുത്തിരിക്കുന്നു; ഞാൻ നിന്റെ കല്പന ലംഘിക്കയോ മറന്നുകളകയോ ചെയ്തിട്ട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ിന്റെ ദൈവമായ യഹോവ നിനക്കും നിന്റെ കുടുംബത്തിന്നും തന്നിട്ടുള്ള എല്ലാനന്മയിലും നീയും ലേവ്യ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മദ്ധ്യേയുള്ള പരദേശിയും സന്തോഷ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ദശാംശം എടുക്കുന്ന കാലമായ മൂന്നാം സംവത്സരത്തിൽ നിന്റെ അനുഭവത്തിലൊക്കെയും ദശാംശം എടുത്തു ലേവ്യ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ദേശിയും അനാഥനും വിധവയും നിന്റെ പട്ടണങ്ങളിൽവെച്ചു തൃപ്തിയാംവണ്ണം തിന്മാൻ കൊടുത്തു തീർന്നശേ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ന്റെ ദുഃഖത്തിൽ ഞാൻ അതിൽ നിന്നു തിന്നിട്ടില്ല; അശുദ്ധനായിരുന്നപ്പോൾ ഞാൻ അതിൽ ഒ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ക്കിവെച്ചിട്ടില്ല; മരിച്ചവന്നു അതിൽനിന്നു ഒന്നും കൊടുത്തിട്ടുമില്ല; ഞാൻ എന്റെ ദൈവമായ യഹോ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ക്കു കേട്ടു നീ എന്നോടു കല്പിച്ചതു പോലെ ഒക്കെയും ചെയ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ിന്റെ വിശുദ്ധവാസസ്ഥലമായ സ്വർഗ്ഗത്തിൽനിന്നു നോക്കി നിന്റെ ജനമായ യിസ്രായേലിനെയും നീ ഞ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ക്കന്മാരോടു സത്യംചെയ്തതുപോലെ ഞങ്ങൾക്കു തന്ന ദേശമായി പാലും തേനും ഒഴുകുന്ന ദേശത്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2026-09-07T00:06:50Z</dcterms:created>
  <dcterms:modified xsi:type="dcterms:W3CDTF">2026-09-07T00:06:50Z</dcterms:modified>
  <dc:title>ആവർത്തനം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