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பலியாய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க்காய் பலியான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வெற்றி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ா உம்மை தொழுகிறோ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வெள்ளம் போல் வர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வேன் ஜெயக் கொடி என்றவர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ிள்ளைகள் நாங்களென்று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ுடன் சாட்சி கொடுப்ப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ப்பட்டுப் போங்கள்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ங்கள் யாவும் தந்த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முடிவு பரியந்த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ோடிருப்பேன் என்ற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ஸ்தோத்திரம்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 ஒமெகாவுமான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ுக்கு ஸ்தோத்திர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ிறவராய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 மாறாத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் பரிசுத்த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2026-09-09T11:15:47Z</dcterms:created>
  <dcterms:modified xsi:type="dcterms:W3CDTF">2026-09-09T11:15:47Z</dcterms:modified>
  <dc:title>துதிப் பாடல்கள் : 248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