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சுகமாயிருக்கிறானா என்று விசாரித்தான்; அதற்கு அவர்கள்: சுகமாயிருக்கிறான்; அவன் குமாரத்தியாகிய ராகேல், அதோ, ஆடுகளை ஓட்டிக்கொண்டு வருகிறாள் என்று சொன்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சுகமாயிருக்கிறானா என்று விசாரித்தான்; அதற்கு அவர்கள்: சுகமாயிருக்கிறான்; அவன் குமாரத்தியாகிய ராகேல், அதோ, ஆடுகளை ஓட்டிக்கொண்டு வருகிறாள் என்று சொன்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: இன்னும் வெகுபொழுதிருக்கிறதே; இது மந்தைகளைச் சேர்க்கிற வேளை அல்லவே, ஆடுகளுக்குத் தண்ணீர்காட்டி, இன்னும் மேயவிடலா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: இன்னும் வெகுபொழுதிருக்கிறதே; இது மந்தைகளைச் சேர்க்கிற வேளை அல்லவே, ஆடுகளுக்குத் தண்ணீர்காட்டி, இன்னும் மேயவிடலா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எல்லா மந்தைகளும் சேருமுன்னே அப்படிச் செய்யக் கூடாது; சேர்ந்தபின் கிணற்றின் வாயிலுள்ள கல்லைப் புரட்டுவார்கள்; அப்பொழுது ஆடுகளுக்குத் தண்ணீர் காட்டுவோம்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எல்லா மந்தைகளும் சேருமுன்னே அப்படிச் செய்யக் கூடாது; சேர்ந்தபின் கிணற்றின் வாயிலுள்ள கல்லைப் புரட்டுவார்கள்; அப்பொழுது ஆடுகளுக்குத் தண்ணீர் காட்டுவோம்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ோடே அவன் பேசிக்கொண்டிருக்கும்போதே, தன் தகப்பனுடைய ஆடுகளை மேய்த்துக்கொண்டிருந்த ராகேல் அந்த ஆடுகளை ஓட்டிக்கொண்டு வந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ோடே அவன் பேசிக்கொண்டிருக்கும்போதே, தன் தகப்பனுடைய ஆடுகளை மேய்த்துக்கொண்டிருந்த ராகேல் அந்த ஆடுகளை ஓட்டிக்கொண்டு வந்த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யாள் கர்ப்பவதியாகி ஒரு குமாரனைப் பெற்று: கர்த்தர் என் சிறுமையைப் பார்த்தருளினார்; இப்பொழுது என் புருஷன் என்னை நேசிப்பார் என்று சொல்லி, அவனுக்கு ரூபன் என்று பேரிட்ட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யாள் கர்ப்பவதியாகி ஒரு குமாரனைப் பெற்று: கர்த்தர் என் சிறுமையைப் பார்த்தருளினார்; இப்பொழுது என் புருஷன் என்னை நேசிப்பார் என்று சொல்லி, அவனுக்கு ரூபன் என்று பேரிட்ட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பிரயாணம்பண்ணி, கீழ்த்திசையாரின் தேசத்தில் போய்ச் சேர்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யாள் கர்ப்பவதியாகி ஒரு குமாரனைப் பெற்று: கர்த்தர் என் சிறுமையைப் பார்த்தருளினார்; இப்பொழுது என் புருஷன் என்னை நேசிப்பார் என்று சொல்லி, அவனுக்கு ரூபன் என்று பேரிட்ட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றுபடியும் அவள் கர்ப்பவதியாகி ஒரு குமாரனைப் பெற்று: நான் அற்பமாய் எண்ணப்பட்டதைக் கர்த்தர் கேட்டருளி இவனையும் எனக்குத் தந்தார் என்று சொல்லி, அவனுக்குச் சிமியோன் என்று பேரிட்ட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றுபடியும் அவள் கர்ப்பவதியாகி ஒரு குமாரனைப் பெற்று: நான் அற்பமாய் எண்ணப்பட்டதைக் கர்த்தர் கேட்டருளி இவனையும் எனக்குத் தந்தார் என்று சொல்லி, அவனுக்குச் சிமியோன் என்று பேரிட்ட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அவள் கர்ப்பவதியாகி ஒரு குமாரனைப் பெற்று: என் புருஷனுக்கு மூன்று குமாரனைப் பெற்றபடியால் அவர் இப்பொழுது என்னோடே சேர்ந்திருப்பார் என்று சொல்லி, அவனுக்கு லேவி என்று பேரிட்ட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அவள் கர்ப்பவதியாகி ஒரு குமாரனைப் பெற்று: என் புருஷனுக்கு மூன்று குமாரனைப் பெற்றபடியால் அவர் இப்பொழுது என்னோடே சேர்ந்திருப்பார் என்று சொல்லி, அவனுக்கு லேவி என்று பேரிட்ட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படியும் அவள் கர்ப்பவதியாகி ஒரு குமாரனைப் பெற்று இப்பொழுது கர்த்தரைத் துதிப்பேன் என்று சொல்லி, அவனுக்கு யூதா என்று பேரிட்டாள்; பிற்பாடு அவளுக்குப் பிள்ளைப்பேறு நின்றுபோ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படியும் அவள் கர்ப்பவதியாகி ஒரு குமாரனைப் பெற்று இப்பொழுது கர்த்தரைத் துதிப்பேன் என்று சொல்லி, அவனுக்கு யூதா என்று பேரிட்டாள்; பிற்பாடு அவளுக்குப் பிள்ளைப்பேறு நின்றுபோ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தன் தாயின் சகோதரனான லாபானுடைய குமாரத்தியாகிய ராகேலையும், தன் தாயின் சகோதரனாகிய லாபானின் ஆடுகளையும் கண்டபோது, யாக்கோபு போய், கிணற்றின் வாயிலிருந்த கல்லைப் புரட்டி, தன் தாயின் சகோதரனாகிய லாபானின் ஆடுகளுக்கு தண்ணீர் காட்ட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தன் தாயின் சகோதரனான லாபானுடைய குமாரத்தியாகிய ராகேலையும், தன் தாயின் சகோதரனாகிய லாபானின் ஆடுகளையும் கண்டபோது, யாக்கோபு போய், கிணற்றின் வாயிலிருந்த கல்லைப் புரட்டி, தன் தாயின் சகோதரனாகிய லாபானின் ஆடுகளுக்கு தண்ணீர் காட்ட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யாக்கோபு ராகேலை முத்தஞ்செய்து, சத்தமிட்டு அழு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வயல்வெளியிலே ஒரு கிணற்றையும், அதின் அருகே மடக்கியிருக்கிற மூன்று ஆட்டுமந்தைகளையும் கண்டான்; அந்தக் கிணற்றிலே மந்தைகளுக்குத் தண்ணீர் காட்டுவார்கள்; அந்தக் கிணற்றின் வாய் ஒரு பெரிய கல்லினால் அடைக்கப் பட்ட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அவள் தகப்பனுடைய மருமகனென்றும், ரெபெக்காளின் குமாரனென்றும் ராகேலுக்கு அறிவித்தான். அவள் ஓடிப்போய் தன் தகப்பனுக்கு அறிவித்த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ன் அவள் தகப்பனுடைய மருமகனென்றும், ரெபெக்காளின் குமாரனென்றும் ராகேலுக்கு அறிவித்தான். அவள் ஓடிப்போய் தன் தகப்பனுக்கு அறிவித்த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பான் தன் சகோதரியின் குமாரனாகிய யாக்கோபுடைய செய்தியைக் கேட்டபோது, அவனுக்கு எதிர்கொண்டோடி, அவனைக் கட்டிக்கொண்டு முத்தஞ்செய்து, தன் வீட்டுக்கு அழைத்துக்கொண்டுபோனான்; அவன் தன் காரியங்களையெல்லாம் விபரமாய் லாபானுக்குச் சொன்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பான் தன் சகோதரியின் குமாரனாகிய யாக்கோபுடைய செய்தியைக் கேட்டபோது, அவனுக்கு எதிர்கொண்டோடி, அவனைக் கட்டிக்கொண்டு முத்தஞ்செய்து, தன் வீட்டுக்கு அழைத்துக்கொண்டுபோனான்; அவன் தன் காரியங்களையெல்லாம் விபரமாய் லாபானுக்குச் சொன்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ாபான்: நீ என் எலும்பும் என் மாம்சமுமானவன் என்றான். ஒரு மாதம்வரைக்கும் யாக்கோபு அவனிடத்தில் தங்க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ாபான்: நீ என் எலும்பும் என் மாம்சமுமானவன் என்றான். ஒரு மாதம்வரைக்கும் யாக்கோபு அவனிடத்தில் தங்க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ாபான் யாக்கோபை நோக்கி: நீ என் மருமகனாயிருப்பதினால், சும்மா எனக்கு வேலை செய்யலாமா? சம்பளம் எவ்வளவு கேட்கிறாய், சொல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லாபான் யாக்கோபை நோக்கி: நீ என் மருமகனாயிருப்பதினால், சும்மா எனக்கு வேலை செய்யலாமா? சம்பளம் எவ்வளவு கேட்கிறாய், சொல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லாபானுக்கு இரண்டு குமாரத்திகள் இருந்தார்கள்; மூத்தவள் பேர் லேயாள், இளையவள் பேர் ராகேல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லேயாளுடைய கண்கள் கூச்சப் பார்வையாயிருந்தது: ராகேலோ ரூபவதியும் பார்வைக்கு அழகானவளுமாயிருந்த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வயல்வெளியிலே ஒரு கிணற்றையும், அதின் அருகே மடக்கியிருக்கிற மூன்று ஆட்டுமந்தைகளையும் கண்டான்; அந்தக் கிணற்றிலே மந்தைகளுக்குத் தண்ணீர் காட்டுவார்கள்; அந்தக் கிணற்றின் வாய் ஒரு பெரிய கல்லினால் அடைக்கப் பட்ட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ராகேல்பேரில் பிரியப்பட்டு: உம்முடைய இளைய குமாரத்தியாகிய ராகேலுக்காக உம்மிடத்தில் ஏழு வருஷம் வேலைசெய்கிறேன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க்கோபு ராகேல்பேரில் பிரியப்பட்டு: உம்முடைய இளைய குமாரத்தியாகிய ராகேலுக்காக உம்மிடத்தில் ஏழு வருஷம் வேலைசெய்கிறேன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லாபான்: நான் அவளை அந்நிய புருஷனுக்குக் கொடுக்கிறதைப்பார்க்கிலும், அவளை உனக்குக் கொடுக்கிறது உத்தமம், என்னிடத்தில் தரித்திரு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லாபான்: நான் அவளை அந்நிய புருஷனுக்குக் கொடுக்கிறதைப்பார்க்கிலும், அவளை உனக்குக் கொடுக்கிறது உத்தமம், என்னிடத்தில் தரித்திரு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யே யாக்கோபு ராகேலுக்காக ஏழு வருஷம் வேலைசெய்தான்; அவள் பேரில் இருந்த பிரியத்தினாலே அந்த வருஷங்கள் அவனுக்குக் கொஞ்சநாளாகத் தோன்றின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யே யாக்கோபு ராகேலுக்காக ஏழு வருஷம் வேலைசெய்தான்; அவள் பேரில் இருந்த பிரியத்தினாலே அந்த வருஷங்கள் அவனுக்குக் கொஞ்சநாளாகத் தோன்றின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யாக்கோபு லாபானை நோக்கி: என் நாட்கள் நிறைவேறினபடியால், என் மனைவியினிடத்தில் நான் சேரும்படி அவளை எனக்குத் தரவேண்டும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யாக்கோபு லாபானை நோக்கி: என் நாட்கள் நிறைவேறினபடியால், என் மனைவியினிடத்தில் நான் சேரும்படி அவளை எனக்குத் தரவேண்டும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லாபான் அவ்விடத்து மனிதர் எல்லாரையும் கூடிவரச்செய்து விருந்துபண்ண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ு இரவிலே அவன் தன் குமாரத்தியாகிய லேயாளை அழைத்துக்கொண்டுபோய், அவனிடத்தில் விட்டான்; அவளை அவன் சேர்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்விடத்தில் மந்தைகளெல்லாம் சேர்ந்தபின் கிணற்றின் வாயிலிருக்கும் கல்லை மேய்ப்பர் புரட்டி, ஆடுகளுக்குத் தண்ணீர் காட்டி, மறுபடியும் கல்லை முன்னிருந்தபடி கிணற்றின் வாயில் வைப்ப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லாபான் தன் வேலைக்காரியாகிய சில்பாளைத் தன் குமாரத்தியாகிய லேயாளுக்கு வேலைக்காரியாகக் கொடு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லையிலே, இதோ, அவள் லேயாள் என்று யாக்கோபு கண்டு, லாபானை நோக்கி: ஏன் எனக்கு இப்படிச் செய்தீர்? ராகேலுக்காக அல்லவா உம்மிடத்தில் வேலைசெய்தேன்; பின்னை ஏன் எனக்கு வஞ்சகம்பண்ணினீர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லையிலே, இதோ, அவள் லேயாள் என்று யாக்கோபு கண்டு, லாபானை நோக்கி: ஏன் எனக்கு இப்படிச் செய்தீர்? ராகேலுக்காக அல்லவா உம்மிடத்தில் வேலைசெய்தேன்; பின்னை ஏன் எனக்கு வஞ்சகம்பண்ணினீர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ாலையிலே, இதோ, அவள் லேயாள் என்று யாக்கோபு கண்டு, லாபானை நோக்கி: ஏன் எனக்கு இப்படிச் செய்தீர்? ராகேலுக்காக அல்லவா உம்மிடத்தில் வேலைசெய்தேன்; பின்னை ஏன் எனக்கு வஞ்சகம்பண்ணினீர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லாபான்: மூத்தவள் இருக்க இளையவளைக் கொடுப்பது இவ்விடத்து வழக்கம் அல்ல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ளுடைய ஏழு நாளை நிறைவேற்று; அவளையும் உனக்குத் தருவேன்; அவளுக்காகவும் நீ இன்னும் ஏழு வருஷம் என்னிடத்தில் வேலைசெய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ளுடைய ஏழு நாளை நிறைவேற்று; அவளையும் உனக்குத் தருவேன்; அவளுக்காகவும் நீ இன்னும் ஏழு வருஷம் என்னிடத்தில் வேலைசெய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ப்படியே யாக்கோபு, இவளுடைய ஏழுநாளை நிறைவேற்றினான். அப்பொழுது தன் குமாரத்தியாகிய ராகேலையும் அவனுக்கு மனைவியாகக் கொடு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ப்படியே யாக்கோபு, இவளுடைய ஏழுநாளை நிறைவேற்றினான். அப்பொழுது தன் குமாரத்தியாகிய ராகேலையும் அவனுக்கு மனைவியாகக் கொடு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ேலும் லாபான் தன் வேலைக்காரியாகிய பில்காளைத் தன் குமாரத்தியாகிய ராகேலுக்கு வேலைக்காரியாகக் கொடு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்விடத்தில் மந்தைகளெல்லாம் சேர்ந்தபின் கிணற்றின் வாயிலிருக்கும் கல்லை மேய்ப்பர் புரட்டி, ஆடுகளுக்குத் தண்ணீர் காட்டி, மறுபடியும் கல்லை முன்னிருந்தபடி கிணற்றின் வாயில் வைப்ப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ாக்கோபு ராகேலையும் சேர்ந்தான்; லேயாளைப்பார்க்கிலும் ராகேலை அவன் அதிகமாய் நேசித்து, பின்னும் ஏழு வருஷம் அவனிடத்தில் சேவித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ாக்கோபு ராகேலையும் சேர்ந்தான்; லேயாளைப்பார்க்கிலும் ராகேலை அவன் அதிகமாய் நேசித்து, பின்னும் ஏழு வருஷம் அவனிடத்தில் சேவித்த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ேயாள் அற்பமாய் எண்ணப்பட்டாள் என்று கர்த்தர் கண்டு, அவள் கர்ப்பந்தரிக்கும்படி செய்தார்; ராகேலோ மலடியாயிருந்த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ேயாள் அற்பமாய் எண்ணப்பட்டாள் என்று கர்த்தர் கண்டு, அவள் கர்ப்பந்தரிக்கும்படி செய்தார்; ராகேலோ மலடியாயிருந்த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க்கோபு அவர்களைப் பார்த்து: சகோதரரே, நீங்கள் எவ்விடத்தார் என்றான்; அவர்கள், நாங்கள் ஆரான் ஊரா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க்கோபு அவர்களைப் பார்த்து: சகோதரரே, நீங்கள் எவ்விடத்தார் என்றான்; அவர்கள், நாங்கள் ஆரான் ஊரார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ன்: நாகோரின் குமாரனாகிய லாபானை அறிவீர்களா என்று கேட்டான்; அறிவோ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যাকোব বলল, “তিনি কেমন আছেন?”তারা বলল, “তিনি ভাল আছেন| সব কিছু ঠিকঠাক রয়েছে| দেখুন,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ন্যা রাহেল এখন মেষপাল নিয়ে আস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াকোব বলল, “দেখ, এখনও দিনের আলো রয়েছে এবং সূর্য় ডুবতে এখনও দেরী| মেষ জড়ো করার সময় তো এখন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তাদের জল পান করিযে মাঠে আবার চরতে দা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মেষপালকরা বলল, “সব মেষপাল এক জায়গায় জড়ো না হওয়া পর্য্ন্ত আমরা তা করতে পারি না| তার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কূপের মুখ থেকে পাথর সরিয়ে দেব আর সব মেষ জল পান করতে পা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়ে সময় যাকোব মেষপালকদের সঙ্গে কথা বলছিল, রাহেল তার পিতার মেষপাল নিয়ে এল| (রাহেলের কাজ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ষদের যত্ন নেওয়া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লেয়া এক পুত্রের জন্ম দিলেন| তিনি তার নাম রাখলেন রূবেণ| লেয়া তার এই নাম দিলেন কারণ তিনি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প্রভু আমার কষ্ট সকল দেখেছেন| আমার স্বামী আমায় ভালবাসেন না| তাই এবার আমার স্বামী আমায় ভালবাসত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রপর যাকোব আবার তার যাত্রা পথে চলল| সে পূর্বদিকের দেশ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লেয়া আবার গর্ভবতী হলেন এবং তাঁর আর একটি পুত্র হল| তিনি তার নাম রাখলেন শিমিয়োন| লেয়া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আমি য়ে ভালবাসা থেকে বঞ্চিত তা প্রভু শুনেছেন তাই তিনি আমাকে এই পুত্র দ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লেয়া আবার গর্ভবতী হলেন এবং তাঁর আর একটি পুত্র হল| তিনি এই পুত্রের নাম লেবি রাখলেন| লেয়া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এবার অবশ্যই আমার স্বামী আমায় ভালবাসবেন| আমি তাকে তিনটি পুত্র দিয়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এরপর লেয়া আর একটি পুত্রের জন্ম দিলেন| তিনি এই পুত্রের নাম রাখলেন যিহূদা| লেয়া তার এই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লেন কারণ তিনি বললেন, “এখন আমি প্রভুর প্রশংসা করব|” এবার লেয়ার আর সন্তান হ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রাহেল ছিল লাবনের কন্যা| লাবন ছিলেন যাকোবের মাতার অর্থাত্‌ রিবিকার ভাই| যাকোব রাহেলকে দেখে এ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পাথর সরিয়ে তার মামার মেষদের জল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রে যাকোব রাহেলকে চুমু খেয়ে উঁচু গলায কাঁদ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াকোব তাকিযে দেখল মাঠে একটা কূপ রয়েছে| কূপের ধারে ছিল তিন পাল মেষ| মেষরা এই কূপের জলই পান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াকোব রাহেলকে বলল য়ে সে তার পিতার পরিবারের দিক দিয়ে আত্মীয়| রিবিকার পুত্র| তাই রাহেল দৌ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ী গিয়ে তার পিতাকে তা জান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লাবন তাঁর বোনের পুত্র যাকোবের কথা শুনলেন| এবার তাই লাবন দৌড়ে তার সঙ্গে দেখা করতে গেলেন| লাব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জড়িয়ে ধরে চুমু খেলেন এবং নিজের বাড়ীতে নিয়ে এলেন| যা ঘটেছিল তার সব কিছু যাকোব লাবনকে ব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লাবন বললেন, “তুমি য়ে আমার পরিবারের একজন এ বড়ই আনন্দের!” তাই লাবন যাকোবের সঙ্গে এক ম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টালে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কদিন লাবন যাকোবকে বললেন, “পারিশ্রমিক বিনা আমার জন্যে তোমার এই পরিশ্রম করাটা ঠিক হচ্ছে না|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আত্মীয়, দাস নও| আমি তোমায় কি পারিশ্রমিক দেব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লাবনের দুটি কন্যা ছিল| বড়টির নাম লেয়া এবং ছোটটির নাম রাহ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রাহেল সুন্দরী ছিল| লেয়ার চোখ দুটি শান্ত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া বড় পাথর দিয়ে কূপের মুখটা ঢাক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াকোব রাহেলকে ভালোবাসল| যাকোব লাবনকে বলল, “আমি সাত বছর কাজ করব যদি আপনি আমাকে আপনার কনিষ্ঠ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ন্যা রাহেলকে বিয়ে করতে দ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লাবন বললেন, “অন্য কারও সঙ্গে হওয়ার থেকে তোমার সাথে বিয়ে হওয়াটা ওর পক্ষে মঙ্গল হবে| তাই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থেকে যা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ই যাকোব থেকে গেল এবং লাবনের জন্য সাত বছর কাজ করল| কিন্তু রাহেলকে সে ভালবাসত বলে এই সাত বছ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য় তার কাছে অল্প বলে মনে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াত বছর পর যাকোব লাবনকে বলল, “রাহেলকে আমায় দিন, আমি তাকে বিয়ে করব| আপনার কাছে পরিশ্রম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যাদ শেষ হ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ই লাবন সেখানকার সমস্ত লোককে ভোজে নিমন্ত্রি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েই রাত্রে লাবন তাঁর কন্যা লেয়াকে যাকোবের কাছে নিয়ে এলেন| যাকোব ও লেয়া য়ৌন সহবাস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ালের সব মেষ জড়ো হলে মেষপালকরা কূপের মুখ থেকে পাথরটা গড়িয়ে দিতো| তখন সব মেষরা জল পান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(লাবন তার দাসী সিল্পাকে তার কন্যার দাসী হবার জন্যও দিলেন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সকাল বেলা যাকোব দেখলেন তিনি লেয়ার সাথে রাত কাটিযেছেন| যাকোব লাবনকে বলল, “আপনি আমার সঙ্গে চালা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 রাহেলকে বিয়ে করার জন্য আপনার জন্য কত কঠোর পরিশ্রম করেছি, তবে কেন আপনি আমার সঙ্গে এই চালা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লাবন বললেন, “আমাদের দেশের প্রথা অনুযায়ীবড় কন্যার আগে ছোট কন্যার বিয়ে আমরা দি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কিন্তু বিবাহ উত্সবের পুরো সপ্তাহটা কাটাও আর আমি রাহেলের সঙ্গে তোমার বিয়ে দেব| কিন্তু তুমি আর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তবছর আমার সেব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সুতরাং যাকোব তাই করলেন এবং বিবাহ অনুষ্ঠানের সপ্তাহটি শেষ করলেন| তখন লাবন তার কন্যা রাহেল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কোবের স্ত্রী হত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(লাবন তার দাসী বিল্হাকে রাহেলের দাসী হিসেবে দিলেন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ষদের জল পান শেষ হলে মেষপালকরা সেই পাথরটা আবার যথাস্থানে গড়িয়ে দি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ুতরাং যাকোব রাহেলের সঙ্গেও য়ৌন সহবাস করলেন| আর যাকোব রাহেলকে লেয়ার থেকেও বেশী ভালবাসত| যাকো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বনের জন্য আরও সাত বত্সর পরিশ্রম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প্রভু দেখলেন য়ে যাকোব লেয়ার থেকে রাহেলকে বেশী ভালবাসে| তাই প্রভু লেয়াকে সন্তান প্রসব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্ষম করলেন| কিন্তু রাহেলের সন্তান হ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খানকার মেষপালকদের যাকোব বলল, “ভাইরা, তোমরা কোথা থেকে এসেছ?”তারা উত্তরে বলল, “আমরা হারোণ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যাকোব বলল, “তোমরা কি নাহোরের পুত্র লাবনকে চেন?”মেষপালকরা উত্তরে বলল, “আমরা তাঁকে চি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2026-09-07T03:56:01Z</dcterms:created>
  <dcterms:modified xsi:type="dcterms:W3CDTF">2026-09-07T03:56:01Z</dcterms:modified>
  <dc:title>আদিপুস্তক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