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presProps" Target="presProps.xml"/>
  <Relationship Id="rId31" Type="http://schemas.openxmlformats.org/officeDocument/2006/relationships/viewProps" Target="viewProps.xml"/>
  <Relationship Id="rId32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வன் அந்த ஆயிரத்து நூறு வெள்ளிக்காசைத் தன் தாயினிடத்தில் திரும்பக் கொடுத்தான்; அவள்: வெட்டப்பட்ட ஒரு சுரூபத்தையும் வார்ப்பிக்கப்பட்ட ஒரு விக்கிரகத்தையும் உண்டு பண்ண, நான் என் கையிலிருந்த இந்த வெள்ளியை என் மகனுக்காக முற்றிலும் கர்த்தருக்கென்று நியமித்தேன்; இப்பொழுதும் இதை உனக்குத் திரும்பக் கொடுக்கிறேன் என்றாள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வன் அந்த ஆயிரத்து நூறு வெள்ளிக்காசைத் தன் தாயினிடத்தில் திரும்பக் கொடுத்தான்; அவள்: வெட்டப்பட்ட ஒரு சுரூபத்தையும் வார்ப்பிக்கப்பட்ட ஒரு விக்கிரகத்தையும் உண்டு பண்ண, நான் என் கையிலிருந்த இந்த வெள்ளியை என் மகனுக்காக முற்றிலும் கர்த்தருக்கென்று நியமித்தேன்; இப்பொழுதும் இதை உனக்குத் திரும்பக் கொடுக்கிறேன் என்றாள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வன் அந்த வெள்ளியைத் தன் தாய்க்குத் திரும்பக் கொடுத்தான்; அப்பொழுது அவன் தாய் இருநூறு வெள்ளிக்காசை எடுத்து, தட்டான் கையிலே கொடுத்தாள்; அவன் அதினாலே, வெட்டப்பட்ட ஒரு சுரூபத்தையும் வார்ப்பிக்கப்பட்ட ஒரு விக்கிரகத்தையும் பண்ணினான்; அவைகள் மீகாவின் வீட்டில் இருந்தது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வன் அந்த வெள்ளியைத் தன் தாய்க்குத் திரும்பக் கொடுத்தான்; அப்பொழுது அவன் தாய் இருநூறு வெள்ளிக்காசை எடுத்து, தட்டான் கையிலே கொடுத்தாள்; அவன் அதினாலே, வெட்டப்பட்ட ஒரு சுரூபத்தையும் வார்ப்பிக்கப்பட்ட ஒரு விக்கிரகத்தையும் பண்ணினான்; அவைகள் மீகாவின் வீட்டில் இருந்தது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மீகா, சுவாமிக்கு ஒரு அறைவீட்டை நியமித்து வைத்திருந்தான்; அவன் ஒரு ஏபோத்தையும் சுரூபங்களையும் உண்டு பண்ணி, தன் குமாரரில் ஒருவனைப் பிரதிஷ்டை பண்ணினான்; இவன் அவனுக்கு ஆசாரியனானான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மீகா, சுவாமிக்கு ஒரு அறைவீட்டை நியமித்து வைத்திருந்தான்; அவன் ஒரு ஏபோத்தையும் சுரூபங்களையும் உண்டு பண்ணி, தன் குமாரரில் ஒருவனைப் பிரதிஷ்டை பண்ணினான்; இவன் அவனுக்கு ஆசாரியனானான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ந்நாட்களில் இஸ்ரவேலிலே ராஜா இல்லை, அவனவன் தன் தன் பார்வைக்குச் சரிப்போனபடி செய்துவந்தான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ந்நாட்களில் இஸ்ரவேலிலே ராஜா இல்லை, அவனவன் தன் தன் பார்வைக்குச் சரிப்போனபடி செய்துவந்தான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யூதாவிலுள்ள பெத்லெகேம் ஊரானும் லேவியனுமான ஒரு வாலிபன் அங்கே தங்கியிருந்தான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யூதாவிலுள்ள பெத்லெகேம் ஊரானும் லேவியனுமான ஒரு வாலிபன் அங்கே தங்கியிருந்தான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மீகா அந்த லேவியனைப் பிரதிஷ்டை பண்ணினான்; அந்த வாலிபன் அவனுக்கு ஆசாரியனாகி மீகாவின் வீட்டில் இருந்தான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ந்த மனுஷன் எங்கேயாகிலும் பரதேசியாய்ப் போய்த் தங்கும்படிக்கு, யூதாவிலுள்ள பெத்லெகேம் ஊரைவிட்டுப் புறப்பட்டுப் பிரயாணம் போகையில், எப்பிராயீம் மலைத்தேசத்தில் இருக்கிற மீகாவின் வீட்டில் வந்து சேர்ந்தான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ந்த மனுஷன் எங்கேயாகிலும் பரதேசியாய்ப் போய்த் தங்கும்படிக்கு, யூதாவிலுள்ள பெத்லெகேம் ஊரைவிட்டுப் புறப்பட்டுப் பிரயாணம் போகையில், எப்பிராயீம் மலைத்தேசத்தில் இருக்கிற மீகாவின் வீட்டில் வந்து சேர்ந்தான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எங்கே இருந்து வந்தாய் என்று மீகா அவனைக் கேட்டதற்கு, அவன்: நான் யூதாவிலுள்ள பெத்லெகேம் ஊரானாகிய லேவியன், எங்கேயாகிலும் போய்த் தங்கப் போகிறேன் என்றான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எங்கே இருந்து வந்தாய் என்று மீகா அவனைக் கேட்டதற்கு, அவன்: நான் யூதாவிலுள்ள பெத்லெகேம் ஊரானாகிய லேவியன், எங்கேயாகிலும் போய்த் தங்கப் போகிறேன் என்றான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ப்பொழுது மீகா: நீ என்னிடத்தில் இரு, நீ எனக்குத் தகப்பனும் ஆசாரியனுமாயிருப்பாய்; நான் உனக்கு வருஷத்திலே பத்து வெள்ளிக்காசையும், மாற்று வஸ்திரத்தையும், உனக்கு வேண்டிய ஆகாரத்தையும் கொடுப்பேன் என்று அவனிடத்தில் சொன்னான்; அப்படியே லேவியன் உள்ளே போனான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ப்பொழுது மீகா: நீ என்னிடத்தில் இரு, நீ எனக்குத் தகப்பனும் ஆசாரியனுமாயிருப்பாய்; நான் உனக்கு வருஷத்திலே பத்து வெள்ளிக்காசையும், மாற்று வஸ்திரத்தையும், உனக்கு வேண்டிய ஆகாரத்தையும் கொடுப்பேன் என்று அவனிடத்தில் சொன்னான்; அப்படியே லேவியன் உள்ளே போனான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ப்பொழுது மீகா: நீ என்னிடத்தில் இரு, நீ எனக்குத் தகப்பனும் ஆசாரியனுமாயிருப்பாய்; நான் உனக்கு வருஷத்திலே பத்து வெள்ளிக்காசையும், மாற்று வஸ்திரத்தையும், உனக்கு வேண்டிய ஆகாரத்தையும் கொடுப்பேன் என்று அவனிடத்தில் சொன்னான்; அப்படியே லேவியன் உள்ளே போனான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ந்த லேவியன் அந்த மனிதனிடத்தில் இருக்கச் சம்மதித்தான்; அந்த வாலிபன் அவனுக்கு அவன் குமாரரில் ஒருவனைப்போல் இருந்தான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ப்பொழுது மீகா: எனக்கு ஆசாரியனாக ஒரு லேவியன் அகப்பட்டபடியினால், கர்த்தர் எனக்கு நன்மைசெய்வார் என்று இப்பொழுது அறிந்திருக்கிறேன் என்றான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ப்பொழுது மீகா: எனக்கு ஆசாரியனாக ஒரு லேவியன் அகப்பட்டபடியினால், கர்த்தர் எனக்கு நன்மைசெய்வார் என்று இப்பொழுது அறிந்திருக்கிறேன் என்றான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எப்பிராயீம் மலைத்தேசத்தானாகிய மீகா என்னும் பேருள்ள ஒரு மனுஷன் இருந்தான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வன் தன் தாயை நோக்கி: உன்னிடத்திலிருந்த ஆயிரத்து நூறு வெள்ளிக்காசு களவுபோயிற்றே, அதைக் குறித்து என் காதுகள் கேட்க நீ சாபமிட்டாயே, அந்தப் பணம், இதோ, என்னிடத்தில் இருக்கிறது; அதை எடுத்தவன் நான்தான் என்றான். அதற்கு அவன் தாய்: என் மகனே, நீ கர்த்தரால் ஆசீர்வதிக்கப்படுவாய் என்றாள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வன் தன் தாயை நோக்கி: உன்னிடத்திலிருந்த ஆயிரத்து நூறு வெள்ளிக்காசு களவுபோயிற்றே, அதைக் குறித்து என் காதுகள் கேட்க நீ சாபமிட்டாயே, அந்தப் பணம், இதோ, என்னிடத்தில் இருக்கிறது; அதை எடுத்தவன் நான்தான் என்றான். அதற்கு அவன் தாய்: என் மகனே, நீ கர்த்தரால் ஆசீர்வதிக்கப்படுவாய் என்றாள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வன் தன் தாயை நோக்கி: உன்னிடத்திலிருந்த ஆயிரத்து நூறு வெள்ளிக்காசு களவுபோயிற்றே, அதைக் குறித்து என் காதுகள் கேட்க நீ சாபமிட்டாயே, அந்தப் பணம், இதோ, என்னிடத்தில் இருக்கிறது; அதை எடுத்தவன் நான்தான் என்றான். அதற்கு அவன் தாய்: என் மகனே, நீ கர்த்தரால் ஆசீர்வதிக்கப்படுவாய் என்றாள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வன் அந்த ஆயிரத்து நூறு வெள்ளிக்காசைத் தன் தாயினிடத்தில் திரும்பக் கொடுத்தான்; அவள்: வெட்டப்பட்ட ஒரு சுரூபத்தையும் வார்ப்பிக்கப்பட்ட ஒரு விக்கிரகத்தையும் உண்டு பண்ண, நான் என் கையிலிருந்த இந்த வெள்ளியை என் மகனுக்காக முற்றிலும் கர்த்தருக்கென்று நியமித்தேன்; இப்பொழுதும் இதை உனக்குத் திரும்பக் கொடுக்கிறேன் என்றாள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1527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ન્યાયાધીશો : 17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ચાંદીના સિક્કા લાકડાની કોતરેલી અને ધાતુથી મઢેલી પ્રતિમાં બનાવવા માંટે યહોવાને સમર્પી દીધા હતાં, હવ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ન્યાયાધીશો : 17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ને પાછા સોંપું છું.” પણ છોકરાએ તે પાછા આપ્યા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ન્યાયાધીશો : 17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પછી મીખાહે ચાંદીના સિક્કા તેની માંતાને પાછા આપ્યા તેણી 200 શેકેલલઈને ઝવેરી પાસે ગઈ. તેણે તેમાંથ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ન્યાયાધીશો : 17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ધાતુની મૂર્તિ બનાવી અને તે મીખાહે તેના ઘરમાં રાખી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ન્યાયાધીશો : 17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મીખાહના ઘરમાં મંદિર હતું, ત્યાં તેણે એક એફ્રોદની મૂર્તિ મૂકી અને તેના કુળદેવતાની મૂર્તિઓ બનાવડાવ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ન્યાયાધીશો : 17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અને તે મૂર્તિના યાજક તરીકે તેણે તેના પુત્રોમાંથી એક પુત્રને યાજક તરીકે નીમ્ય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ન્યાયાધીશો : 17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કારણ કે તે સમયે ઈસ્રાએલમાં કોઈ રાજા ન હતો, અને પ્રત્યેક માંણસ પોતાની ઇચ્છાપ્રમાંણે પોતાની નજરમા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ન્યાયાધીશો : 17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જે સારું લાગે તે કરતો હત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ન્યાયાધીશો : 17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પૂર્વે એકવાર, યહૂદા કુળસમૂહમાંથી એક યુવાન માંણસ જે લેવી હતો. તે બેથલહેમમાં એક વિદેશીની જેમ રહેત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ન્યાયાધીશો : 17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હત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ન્યાયાધીશો : 17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મીખાહે તેની યાજકપદે નિમણુંક કરી અને તે તેનો યાજક બન્યો અને તેના ઘરમાં રહેવા લાગ્ય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ન્યાયાધીશો : 17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વસવાટ માંટે બીજી કોઈ સારી જગ્યાની શોધમાં તે બેથલેહેમ છોડીને ફરતા ફરતા એફ્રાઈમના પહાડી પ્રદેશમા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ન્યાયાધીશો : 17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મીખાહને ઘેર આવી ચડય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ન્યાયાધીશો : 17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મીખાહે તેને કહ્યું, “તું કયાંથી આવ્યો?”તેણે જવાબ આપ્યો, “હું યહૂદામાં આવેલા બેથલેહેમના લેવી કુળન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ન્યાયાધીશો : 17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ાજક છું અને વસવાટ માંટેની જગ્યાની શોધમાં છું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ન્યાયાધીશો : 17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મીખાહે તેને કહ્યું, “તું માંરી સાથે રહે, કુળના વડા થવાની જવાબદારી લે અને અમાંરો યાજક બન, હું તન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ન્યાયાધીશો : 17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દર વરસે દસ ચાંદીના સિક્કા આપીશ, હું તને સરખું ખાવાનું અને સારા કપડાં પણ આપીશ તેથી લેવી તેની સાથ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ન્યાયાધીશો : 17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ગયો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ન્યાયાધીશો : 17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લેવી તેની સાથે રહેવા કબૂલ થયો અને તેના એક પુત્ર જેવો જ બની ગય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ન્યાયાધીશો : 17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મીખાહને થયું, “હવે મને ખાતરી થઈ કે, યહોવા માંરું કલ્યાણ કરશે, કારણ કે એક યાજક માંરો લેવીવંશ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ન્યાયાધીશો : 17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છે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ન્યાયાધીશો : 17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એફ્રાઈમના પહાડી પ્રદેશમાં મીખાહ નામે એક માંણસ રહેતો હત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ન્યાયાધીશો : 17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એક દિવસ તેણે તેની માંતાને કહ્યું, “જ્યારે તારા અગિયારસો ચાંદીના સિક્કાચોરાઈ ગયા ત્યારે તેં ચોરન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ન્યાયાધીશો : 17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શાપ દીધો હતો, તે મેં સાંભળ્યો હતો, એ સિક્કા માંરી પાસે જ છે, મેં જ તે ચોર્યા હતાં.તેની માંતાએ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ન્યાયાધીશો : 17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કહ્યું, “યહોવા તારું ભલું કરો, બેટા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ન્યાયાધીશો : 17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એટલે તેણે અગિયારસો ચાંદીના સિક્કા તેની માંને પાછા આપ્યા, માં બોલી, “માંરા પુત્રના હિત માંટે મેં 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ન્યાયાધીશો : 17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2">
  <a:themeElements>
    <a:clrScheme name="Theme7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2026-08-03T23:16:42Z</dcterms:created>
  <dcterms:modified xsi:type="dcterms:W3CDTF">2026-08-03T23:16:42Z</dcterms:modified>
  <dc:title>ન્યાયાધીશો : 17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