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elp me tell the story of Christ my Lord and King;  
For of His boundless mercy my soul delights to sing. 
Oh, help me tell the story of Jesus' boundless love,  
Till, with the Church triumphant, I sing His praise abov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brought me out of bondage, He paid my debt of sin ; 
The door of Life He opened, that I might enter 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left His home in glory, He laid His sceptre down, 
And on the cross He suffered, that I might wear a crow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this my one Endeavour, to glorify His name ; 
The story of Redemption to all the world proclaim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2026-07-30T15:31:34Z</dcterms:created>
  <dcterms:modified xsi:type="dcterms:W3CDTF">2026-07-30T15:31:34Z</dcterms:modified>
  <dc:title>Hymn : 1106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