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40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 வெடிப்ப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நீர் வாச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ின் சபைய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மேல் அசை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ளின் மத்திய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நீர் வாச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ஸ்தலத்த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ிபீட நெருப்ப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ல்லங்கள் தோறும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 உள்ளத்தில் வாச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க்குள் வாச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ல் வீட்டறைய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கங்கள் நடுவில்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உலக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ில் நீர் வாசம் செய்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வரே எ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க்குள் 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ம் செய்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னாய் மலையில் வாசம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் உச்சிய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2026-09-16T22:29:07Z</dcterms:created>
  <dcterms:modified xsi:type="dcterms:W3CDTF">2026-09-16T22:29:07Z</dcterms:modified>
  <dc:title>துதிப் பாடல்கள் : 284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