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ீ அவர்களை நோக்கி: இஸ்ரவேல் குடும்பத்தாரிலும் உங்கள் நடுவே தங்குகிற அந்நியர்களிலும் எவனாகிலும் சர்வாங்க தகனபலி முதலானவைகளையிட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ஆசரிப்புக் கூடார வாசலிலே கர்த்தருக்குச் செலுத்தும்படி கொண்டுவராவிட்டால், அவன் தன் ஜனத்தில் இராமல் அறுப்புண்டுபோவான் என்று சொல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ஆசரிப்புக் கூடார வாசலிலே கர்த்தருக்குச் செலுத்தும்படி கொண்டுவராவிட்டால், அவன் தன் ஜனத்தில் இராமல் அறுப்புண்டுபோவான் என்று சொல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குடும்பத்தாரிலும் உங்களுக்குள் தங்கும் அந்நியர்களிலும் எவனாகிலும் இரத்தம் என்னப்பட்டதைப் புசித்தால், இரத்தத்தைப் புசித்த அவனுக்கு விரோதமாக நான் என் முகத்தைத் திருப்பி, அவன் தன் ஜனத்தில் இராதபடிக்கு அவனை அறுப்புண்டுபோகப் 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குடும்பத்தாரிலும் உங்களுக்குள் தங்கும் அந்நியர்களிலும் எவனாகிலும் இரத்தம் என்னப்பட்டதைப் புசித்தால், இரத்தத்தைப் புசித்த அவனுக்கு விரோதமாக நான் என் முகத்தைத் திருப்பி, அவன் தன் ஜனத்தில் இராதபடிக்கு அவனை அறுப்புண்டுபோகப் 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குடும்பத்தாரிலும் உங்களுக்குள் தங்கும் அந்நியர்களிலும் எவனாகிலும் இரத்தம் என்னப்பட்டதைப் புசித்தால், இரத்தத்தைப் புசித்த அவனுக்கு விரோதமாக நான் என் முகத்தைத் திருப்பி, அவன் தன் ஜனத்தில் இராதபடிக்கு அவனை அறுப்புண்டுபோகப் பண்ண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ம்சத்தின் உயிர் இரத்தத்தில் இருக்கிறது; நான் அதை உங்களுக்குப் பலிபீடத்தின்மேல் உங்கள் ஆத்துமாக்களுக்காகப் பாவநிவிர்த்தி செய்யும்படிக்குக் கட்டளையிட்டேன்; ஆத்துமாவிற்காகப் பாவநிவிர்த்தி செய்கிறது இரத்தம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ம்சத்தின் உயிர் இரத்தத்தில் இருக்கிறது; நான் அதை உங்களுக்குப் பலிபீடத்தின்மேல் உங்கள் ஆத்துமாக்களுக்காகப் பாவநிவிர்த்தி செய்யும்படிக்குக் கட்டளையிட்டேன்; ஆத்துமாவிற்காகப் பாவநிவிர்த்தி செய்கிறது இரத்தம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உங்களில் ஒருவனும் இரத்தம் புசிக்கவேண்டாம், உங்கள் நடுவே தங்குகிற அந்நியனும் இரத்தம் புசிக்கவேண்டாம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உங்களில் ஒருவனும் இரத்தம் புசிக்கவேண்டாம், உங்கள் நடுவே தங்குகிற அந்நியனும் இரத்தம் புசிக்கவேண்டாம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இஸ்ரவேல் புத்திரர் வெளியிலே பலியிடுகிற தங்கள் பலிகளை, ஆசரிப்புக் கூடாரவாசலில் ஆசாரியனிடத்தில் கர்த்தருடைய சந்நிதியில் கொண்டுவந்து, அங்கே அவைகளைக் கர்த்தருக்குச் சமாதான பலிகளாகச் செலுத்தக்கடவ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ிலும் உங்களுக்குள் தங்குகிற அந்நியர்களிலும் எவனாகிலும் புசிக்கத்தக்க ஒரு மிருகத்தையாவது ஒரு பட்சியையாவது வேட்டையாடிப் பிடித்தால், அவன் அதின் இரத்தத்தைச் சிந்தப்பண்ணி, மண்ணினால் அதை மூடக்கட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ிலும் உங்களுக்குள் தங்குகிற அந்நியர்களிலும் எவனாகிலும் புசிக்கத்தக்க ஒரு மிருகத்தையாவது ஒரு பட்சியையாவது வேட்டையாடிப் பிடித்தால், அவன் அதின் இரத்தத்தைச் சிந்தப்பண்ணி, மண்ணினால் அதை மூட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ிலும் உங்களுக்குள் தங்குகிற அந்நியர்களிலும் எவனாகிலும் புசிக்கத்தக்க ஒரு மிருகத்தையாவது ஒரு பட்சியையாவது வேட்டையாடிப் பிடித்தால், அவன் அதின் இரத்தத்தைச் சிந்தப்பண்ணி, மண்ணினால் அதை மூட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மாம்சத்துக்கும் இரத்தம் உயிராயிருக்கிறது; இரத்தம் ஜீவனுக்குச் சமானம்; ஆகையால் எந்த மாம்சத்தின் இரத்தத்தையும் புசிக்கவேண்டாம். சகல மாம்சத்தின் உயிரும் அதின் இரத்தந்தானே; அதைப் புசிக்கிற எவனும் அறுப்புண்டுபோவான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மாம்சத்துக்கும் இரத்தம் உயிராயிருக்கிறது; இரத்தம் ஜீவனுக்குச் சமானம்; ஆகையால் எந்த மாம்சத்தின் இரத்தத்தையும் புசிக்கவேண்டாம். சகல மாம்சத்தின் உயிரும் அதின் இரத்தந்தானே; அதைப் புசிக்கிற எவனும் அறுப்புண்டுபோவான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மாம்சத்துக்கும் இரத்தம் உயிராயிருக்கிறது; இரத்தம் ஜீவனுக்குச் சமானம்; ஆகையால் எந்த மாம்சத்தின் இரத்தத்தையும் புசிக்கவேண்டாம். சகல மாம்சத்தின் உயிரும் அதின் இரத்தந்தானே; அதைப் புசிக்கிற எவனும் அறுப்புண்டுபோவான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ாய் இறந்துபோனதையாவது, பீறுண்டதையாவது, புசித்தவன் எவனும், அவன் சுதேசியானாலும் பரதேசியானாலும், தன் வஸ்திரங்களைத் தோய்த்து, தண்ணீரில் முழுகி, சாயங்காலம்மட்டும் தீட்டாயிருப்பானாக; பின்பு சுத்தமாயிரு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ாய் இறந்துபோனதையாவது, பீறுண்டதையாவது, புசித்தவன் எவனும், அவன் சுதேசியானாலும் பரதேசியானாலும், தன் வஸ்திரங்களைத் தோய்த்து, தண்ணீரில் முழுகி, சாயங்காலம்மட்டும் தீட்டாயிருப்பானாக; பின்பு சுத்தமாயிருப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ாய் இறந்துபோனதையாவது, பீறுண்டதையாவது, புசித்தவன் எவனும், அவன் சுதேசியானாலும் பரதேசியானாலும், தன் வஸ்திரங்களைத் தோய்த்து, தண்ணீரில் முழுகி, சாயங்காலம்மட்டும் தீட்டாயிருப்பானாக; பின்பு சுத்தமாயிருப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ன் வஸ்திரங்களைத் தோய்க்காமலும், ஸ்நானம்பண்ணாமலும் இருந்தால், தன் அக்கிரமத்தைச் சுமப்பான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இஸ்ரவேல் புத்திரர் வெளியிலே பலியிடுகிற தங்கள் பலிகளை, ஆசரிப்புக் கூடாரவாசலில் ஆசாரியனிடத்தில் கர்த்தருடைய சந்நிதியில் கொண்டுவந்து, அங்கே அவைகளைக் கர்த்தருக்குச் சமாதான பலிகளாகச் செலுத்தக்கடவ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ோடும் அவன் குமாரரோடும் இஸ்ரவேல் புத்திரர் அனைவரோடும் சொல்லவேண்டியதாவது; கர்த்தர் கட்டளையிடுகிறது என்னவென்றால்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ோடும் அவன் குமாரரோடும் இஸ்ரவேல் புத்திரர் அனைவரோடும் சொல்லவேண்டியதாவது; கர்த்தர் கட்டளையிடுகிறது என்னவென்றால்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குடும்பத்தாரில் எவனாகிலும் மாட்டையாவது செம்மறியாட்டையாவது வெள்ளாட்டையாவது ஆசரிப்புக் கூடாரவாசலாகிய கர்த்தருடைய வாசஸ்தலத்துக்கு முன்பாக, கர்த்தருக்குச் செலுத்தும்படி கொண்டுவராம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குடும்பத்தாரில் எவனாகிலும் மாட்டையாவது செம்மறியாட்டையாவது வெள்ளாட்டையாவது ஆசரிப்புக் கூடாரவாசலாகிய கர்த்தருடைய வாசஸ்தலத்துக்கு முன்பாக, கர்த்தருக்குச் செலுத்தும்படி கொண்டுவராம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ளயத்துக்குள்ளேயாகிலும் பாளயத்துக்குப் புறம்பேயாகிலும் அதைக் கொன்றால், அது அந்த மனிதனுக்கு இரத்தப்பழியாக எண்ணப்படும். அந்த மனிதன் இரத்தம் சிந்தினபடியால், தன் ஜனத்தில் இராமல் அறுப்புண்டு போ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ளயத்துக்குள்ளேயாகிலும் பாளயத்துக்குப் புறம்பேயாகிலும் அதைக் கொன்றால், அது அந்த மனிதனுக்கு இரத்தப்பழியாக எண்ணப்படும். அந்த மனிதன் இரத்தம் சிந்தினபடியால், தன் ஜனத்தில் இராமல் அறுப்புண்டு போ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ளயத்துக்குள்ளேயாகிலும் பாளயத்துக்குப் புறம்பேயாகிலும் அதைக் கொன்றால், அது அந்த மனிதனுக்கு இரத்தப்பழியாக எண்ணப்படும். அந்த மனிதன் இரத்தம் சிந்தினபடியால், தன் ஜனத்தில் இராமல் அறுப்புண்டு போ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இஸ்ரவேல் புத்திரர் வெளியிலே பலியிடுகிற தங்கள் பலிகளை, ஆசரிப்புக் கூடாரவாசலில் ஆசாரியனிடத்தில் கர்த்தருடைய சந்நிதியில் கொண்டுவந்து, அங்கே அவைகளைக் கர்த்தருக்குச் சமாதான பலிகளாகச் செலுத்தக்கடவ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ஆசாரியன் இரத்தத்தை ஆசரிப்புக் கூடாரவாசலிலிருக்கிற கர்த்தருடைய பலிபீடத்தின்மேல் தெளித்து, கொழுப்பைக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ஆசாரியன் இரத்தத்தை ஆசரிப்புக் கூடாரவாசலிலிருக்கிற கர்த்தருடைய பலிபீடத்தின்மேல் தெளித்து, கொழுப்பைக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ங்கள் சோரமார்க்கமாய்ப் பின்பற்றுகிற பேய்களுக்குத் தங்கள் பலிகளை இனிச் செலுத்தாதிருப்பார்களாக; இது அவர்கள் தலைமுறைதோறும் அவர்களுக்கு நித்திய கட்டளையாயிருக்கக் கடவ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ங்கள் சோரமார்க்கமாய்ப் பின்பற்றுகிற பேய்களுக்குத் தங்கள் பலிகளை இனிச் செலுத்தாதிருப்பார்களாக; இது அவர்கள் தலைமுறைதோறும் அவர்களுக்கு நித்திய கட்டளையாயிருக்கக் கடவ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ீ அவர்களை நோக்கி: இஸ்ரவேல் குடும்பத்தாரிலும் உங்கள் நடுவே தங்குகிற அந்நியர்களிலும் எவனாகிலும் சர்வாங்க தகனபலி முதலானவைகளையி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sojourn among you, that offers a burnt offering or sacrifi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brings it not unto the door of the tabernacle of the congregation, to offer it unto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hat man shall be cut off from among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atsoever man there be of the house of Israel, or of the strangers that sojourn among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eats any manner of blood; I will even set my face against that soul that eats blood, and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t him off from among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e life of the flesh is in the blood: and I have given it to you upon the altar to mak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onement for your souls: for it is the blood that makes an atonement for the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I said unto the children of Israel, No soul of you shall eat blood, neither shall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 that sojourns among you eat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o the end that the children of Israel may bring their sacrifices, which they offer in the op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atsoever man there be of the children of Israel, or of the strangers that sojour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which hunts and catches any beast or fowl that may be eaten; he shall even pour out the bl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and cover it with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it is the life of all flesh; the blood of it is for the life thereof: therefore I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, All of you shall eat the blood of no manner of flesh: for the life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 is the blood thereof: whosoever eats it shall b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very soul that eats that which died of itself, or that which was torn with beasts, wh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be one of your own country, or a stranger, he shall both wash his clothes, and bathe himself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, and be unclean until the even: then shall he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if he wash them not, nor bathe his flesh; then he shall bear his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, even that they may bring them unto the LORD, unto the door of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Aaron, and unto his sons, and unto all the children of Israel, and say unto them;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the thing which the LORD has commande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soever there be of the house of Israel, that kills an ox, or lamb, or goat, in the camp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kills it out of the cam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rings it not unto the door of the tabernacle of the congregation, to offer an offering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before the tabernacle of the LORD; blood shall be imputed unto that man; he has shed blo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t man shall be cut off from among his peop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, unto the priest, and offer them for peace offerings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priest shall sprinkle the blood upon the altar of the LORD at the door of the taberna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ongregation, and burn the fat for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hall no more offer their sacrifices unto devils, after whom they have gone a who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shall be a statute for ever unto them throughout their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say unto them, Whatsoever man there be of the house of Israel, or of the strang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2026-06-03T07:37:14Z</dcterms:created>
  <dcterms:modified xsi:type="dcterms:W3CDTF">2026-06-03T07:37:14Z</dcterms:modified>
  <dc:title>லேவியராகமம்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