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my doubts I give to Jesus ! 
I've His gracious promise heard — 
I shall never be confounded  — 
1 am trusting in that wor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trusting, fully trusting, 
Sweetly trusting in His word ; 
I am trusting, fully trusting, 
Sweetly trusting in His wor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ll my sin I lay on Jesus ! 
He doth wash me in His blood ; 
He will keep me pure and holy, 
He will bring me home to Go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ll my fears 1 give to Jesus ! 
Rests my weary soul on Him ; 
Though my way be hid in darkness, 
Never can His light grow dim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ll my joys I give to Jesus ! 
He is all I want of bliss ; 
He of all the worlds is Master — 
He has all I need in this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All I am I give to Jesus ! 
All my body, all my soul, 
All I have, and all I hope for, 
While eternal ages roll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2026-06-10T10:02:47Z</dcterms:created>
  <dcterms:modified xsi:type="dcterms:W3CDTF">2026-06-10T10:02:47Z</dcterms:modified>
  <dc:title>Hymn : 868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