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71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ss me not, O gentle Saviour, 
Hear my humble cry ; 
While on others Thou art calling, 
Do not pass me b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, Saviour, hear my humble cry 
And while others Thou art calling, do 
not pass me by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me at a throne of mercy 
Find a sweet relief; 
Kneeling there in deep contrition, 
Help my unbelief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rusting only in Thy merit, 
Would I seek Thy face ; 
Heal my wounded, broken spirit, 
Save me by Thy grac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 the spring of all my comfort, 
More than life to me ; 
Whom have I on earth beside Thee ? 
Whom in heaven but Thee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2026-09-04T20:56:48Z</dcterms:created>
  <dcterms:modified xsi:type="dcterms:W3CDTF">2026-09-04T20:56:48Z</dcterms:modified>
  <dc:title>Hymn : 488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