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புக்களோடும் இராஜாக்கள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்காரவும் செய்பவர் உனக்க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ே கர்த்தரை நம்பு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 துணையும் கேடக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வர் உன்னை விட்டு விலகுவ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ை என்றும் கைவிடுவ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ையில் வரை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ை என்றும் மறப்ப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ழுதியிலிருந்து தூக்கியெ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ப்பையிலிருந்து உயர்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2026-09-15T15:10:26Z</dcterms:created>
  <dcterms:modified xsi:type="dcterms:W3CDTF">2026-09-15T15:10:26Z</dcterms:modified>
  <dc:title>துதிப் பாடல்கள் : 615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