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க்கரைப்பட்டபின்பு, எலியா எலிசாவை நோக்கி: நான் உன்னைவிட்டு எடுத்துக்கொள்ளப்படு முன்னே நான் உனக்குச் செய்யவேண்டியது என்ன கேள் என்றான். அதற்கு எலிசா: உம்மிடத்திலுள்ள ஆவியின் வரம் எனக்கு இரட்டிப்பாய்க் கிடைக்கும்படி வேண்டுகிறேன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க்கரைப்பட்டபின்பு, எலியா எலிசாவை நோக்கி: நான் உன்னைவிட்டு எடுத்துக்கொள்ளப்படு முன்னே நான் உனக்குச் செய்யவேண்டியது என்ன கேள் என்றான். அதற்கு எலிசா: உம்மிடத்திலுள்ள ஆவியின் வரம் எனக்கு இரட்டிப்பாய்க் கிடைக்கும்படி வேண்டுகிறேன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எலியாவைச் சுழல்காற்றிலே பரலோகத்திற்கு எடுத்துக் கொள்ளப் போகிறபோது, எலியா எலிசாவோடேகூடக் கில்காலிலிருந்து புறப்பட்டுப்போ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எலியாவைச் சுழல்காற்றிலே பரலோகத்திற்கு எடுத்துக் கொள்ளப் போகிறபோது, எலியா எலிசாவோடேகூடக் கில்காலிலிருந்து புறப்பட்டுப்போ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அரிதான காரியத்தைக் கேட்டாய்; உன்னைவிட்டு நான் எடுத்துக்கொள்ளப்படுகையில் என்னை நீ கண்டால் உனக்குக் கிடைக்கும்; இல்லாவிட்டால் கிடையாது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அரிதான காரியத்தைக் கேட்டாய்; உன்னைவிட்டு நான் எடுத்துக்கொள்ளப்படுகையில் என்னை நீ கண்டால் உனக்குக் கிடைக்கும்; இல்லாவிட்டால் கிடையாது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லியா எலிசாவை நோக்கி: நீ இங்கே இரு; கர்த்தர் என்னைப் பெத்தேல்மட்டும் போக அனுப்புகிறார் என்றான். அதற்கு எலிசா: நான் உம்மை விடுகிறதில்லை என்று கர்த்தரின் ஜீவனையும் உம்முடைய ஜீவனையும்கொண்டு சொல்லுகிறேன் என்றான்; அப்படியே இருவரும் பெத்தேலுக்குப் போ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லியா எலிசாவை நோக்கி: நீ இங்கே இரு; கர்த்தர் என்னைப் பெத்தேல்மட்டும் போக அனுப்புகிறார் என்றான். அதற்கு எலிசா: நான் உம்மை விடுகிறதில்லை என்று கர்த்தரின் ஜீவனையும் உம்முடைய ஜீவனையும்கொண்டு சொல்லுகிறேன் என்றான்; அப்படியே இருவரும் பெத்தேலுக்குப் போ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லியா எலிசாவை நோக்கி: நீ இங்கே இரு; கர்த்தர் என்னைப் பெத்தேல்மட்டும் போக அனுப்புகிறார் என்றான். அதற்கு எலிசா: நான் உம்மை விடுகிறதில்லை என்று கர்த்தரின் ஜீவனையும் உம்முடைய ஜீவனையும்கொண்டு சொல்லுகிறேன் என்றான்; அப்படியே இருவரும் பெத்தேலுக்குப் போ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ேசிக்கொண்டு நடந்துபோகையில், இதோ, அக்கினிரதமும் அக்கினிக் குதிரைகளும் அவர்கள் நடுவாக வந்து இருவரையும் பிரித்தது; எலியா சுழல்காற்றிலே பரலோகத்திற்கு ஏறிப்போ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எலியா அவனை நோக்கி: நீ இங்கே இரு; கர்த்தர் என்னை யோர்தானுக்கு அனுப்புகிறார் என்றான். அதற்கு அவன்: நான் உம்மை விடுகிறதில்லை என்று கர்த்தருடைய ஜீவனையும் உம்முடைய ஜீவனையும்கொண்டு சொல்லுகிறேன் என்றான்; அப்படியே இருவரும் போ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ேசிக்கொண்டு நடந்துபோகையில், இதோ, அக்கினிரதமும் அக்கினிக் குதிரைகளும் அவர்கள் நடுவாக வந்து இருவரையும் பிரித்தது; எலியா சுழல்காற்றிலே பரலோகத்திற்கு ஏறிப்போ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எலிசா கண்டு: என் தகப்பனே, என் தகப்பனே, இஸ்ரவேலுக்கு இரதமும் குதிரைவீரருமாய் இருந்தவரே என்று புலம்பினான்; அவனை அப்புறம் காணாமல், தன் வஸ்திரத்தைப் பிடித்து இரண்டு துண்டாகக் கிழி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எலிசா கண்டு: என் தகப்பனே, என் தகப்பனே, இஸ்ரவேலுக்கு இரதமும் குதிரைவீரருமாய் இருந்தவரே என்று புலம்பினான்; அவனை அப்புறம் காணாமல், தன் வஸ்திரத்தைப் பிடித்து இரண்டு துண்டாகக் கிழி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ெத்தேலிலிருந்த தீர்க்கதரிசிகளின் புத்திரர் எலிசாவினிடத்தில் வந்து: இன்றைக்குக் கர்த்தர் உனக்குத் தலைமையாயிருக்கிற உன் எஜமானை உன்னைவிட்டு எடுத்துக் கொள்வார் என்பது உனக்குத் தெரியுமா என்றார்கள். அதற்கு அவன்: எனக்குத் தெரியும், சும்மா இருங்கள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ெத்தேலிலிருந்த தீர்க்கதரிசிகளின் புத்திரர் எலிசாவினிடத்தில் வந்து: இன்றைக்குக் கர்த்தர் உனக்குத் தலைமையாயிருக்கிற உன் எஜமானை உன்னைவிட்டு எடுத்துக் கொள்வார் என்பது உனக்குத் தெரியுமா என்றார்கள். அதற்கு அவன்: எனக்குத் தெரியும், சும்மா இருங்கள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ெத்தேலிலிருந்த தீர்க்கதரிசிகளின் புத்திரர் எலிசாவினிடத்தில் வந்து: இன்றைக்குக் கர்த்தர் உனக்குத் தலைமையாயிருக்கிற உன் எஜமானை உன்னைவிட்டு எடுத்துக் கொள்வார் என்பது உனக்குத் தெரியுமா என்றார்கள். அதற்கு அவன்: எனக்குத் தெரியும், சும்மா இருங்கள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அவன் எலியாவின் மேலிருந்துகீழே விழுந்த சால்வையை எடுத்துத் திரும்பிப்போய், யோர்தானின் கரையிலே நின்ற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எலியா அவனை நோக்கி: எலிசாவே, நீ இங்கே இரு; கர்த்தர் என்னை எரிகோமட்டும் போக அனுப்புகிறார் என்றான். அதற்கு அவன்: நான் உம்மை விடுகிறதில்லை என்று கர்த்தருடைய ஜீவனையும் உம்முடைய ஜீவனையும்கொண்டு சொல்லுகிறேன் என்றான்; அப்படியே அவர்கள் எரிகோவுக்கு வ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எலியா அவனை நோக்கி: எலிசாவே, நீ இங்கே இரு; கர்த்தர் என்னை எரிகோமட்டும் போக அனுப்புகிறார் என்றான். அதற்கு அவன்: நான் உம்மை விடுகிறதில்லை என்று கர்த்தருடைய ஜீவனையும் உம்முடைய ஜீவனையும்கொண்டு சொல்லுகிறேன் என்றான்; அப்படியே அவர்கள் எரிகோவுக்கு வ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எலியா அவனை நோக்கி: எலிசாவே, நீ இங்கே இரு; கர்த்தர் என்னை எரிகோமட்டும் போக அனுப்புகிறார் என்றான். அதற்கு அவன்: நான் உம்மை விடுகிறதில்லை என்று கர்த்தருடைய ஜீவனையும் உம்முடைய ஜீவனையும்கொண்டு சொல்லுகிறேன் என்றான்; அப்படியே அவர்கள் எரிகோவுக்கு வ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எலியா அவனை நோக்கி: நீ இங்கே இரு; கர்த்தர் என்னை யோர்தானுக்கு அனுப்புகிறார் என்றான். அதற்கு அவன்: நான் உம்மை விடுகிறதில்லை என்று கர்த்தருடைய ஜீவனையும் உம்முடைய ஜீவனையும்கொண்டு சொல்லுகிறேன் என்றான்; அப்படியே இருவரும் போ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லியாவின்மேலிருந்து கீழே விழுந்த சால்வையைப் பிடித்து: எலியாவின் தேவனாகிய கர்த்தர் எங்கே என்று சொல்லித் தண்ணீரை அடித்தான்; தண்ணீரை அடித்தவுடனே அது இருபக்கமாகப் பிரிந்ததினால் எலிசா இக்கரைப்ப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லியாவின்மேலிருந்து கீழே விழுந்த சால்வையைப் பிடித்து: எலியாவின் தேவனாகிய கர்த்தர் எங்கே என்று சொல்லித் தண்ணீரை அடித்தான்; தண்ணீரை அடித்தவுடனே அது இருபக்கமாகப் பிரிந்ததினால் எலிசா இக்கரைப்பட்ட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ரிகோவில் பார்த்துக்கொண்டு நின்ற தீர்க்கதரிசிகளின் புத்திரர் அவனைக் கண்டவுடனே, எலியாவின் ஆவி எலிசாவின்மேல் இறங்கியிருக்கிறது என்று சொல்லி, அவனுக்கு எதிர் கொண்டுபோய்த் தரைமட்டும் குனிந்து அவனை வணங்கி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ரிகோவில் பார்த்துக்கொண்டு நின்ற தீர்க்கதரிசிகளின் புத்திரர் அவனைக் கண்டவுடனே, எலியாவின் ஆவி எலிசாவின்மேல் இறங்கியிருக்கிறது என்று சொல்லி, அவனுக்கு எதிர் கொண்டுபோய்த் தரைமட்டும் குனிந்து அவனை வணங்கி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ரிகோவிலிருந்த தீர்க்கதரிசிகளின் புத்திரர் எலிசாவினிடத்தில் வந்து: இன்றைக்குக் கர்த்தர் உனக்குத் தலைமையாயிருக்கிற உன் எஜமானை உன்னைவிட்டு எடுத்துக்கொள்வார் என்பது உனக்குத் தெரியுமா என்று அவனைக் கேட்டார்கள். அதற்கு அவன்: எனக்குத் தெரியும், சும்மா இருங்கள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ரிகோவிலிருந்த தீர்க்கதரிசிகளின் புத்திரர் எலிசாவினிடத்தில் வந்து: இன்றைக்குக் கர்த்தர் உனக்குத் தலைமையாயிருக்கிற உன் எஜமானை உன்னைவிட்டு எடுத்துக்கொள்வார் என்பது உனக்குத் தெரியுமா என்று அவனைக் கேட்டார்கள். அதற்கு அவன்: எனக்குத் தெரியும், சும்மா இருங்கள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ரிகோவிலிருந்த தீர்க்கதரிசிகளின் புத்திரர் எலிசாவினிடத்தில் வந்து: இன்றைக்குக் கர்த்தர் உனக்குத் தலைமையாயிருக்கிற உன் எஜமானை உன்னைவிட்டு எடுத்துக்கொள்வார் என்பது உனக்குத் தெரியுமா என்று அவனைக் கேட்டார்கள். அதற்கு அவன்: எனக்குத் தெரியும், சும்மா இருங்கள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உமது அடியாரோடே ஐம்பது பலவான்கள் இருக்கிறார்கள்; அவர்கள் போய் உம்முடைய எஜமானைத் தேடும்படி உத்தரவுகொடும்; ஒரு வேளை கர்த்தருடைய ஆவியானவர் அவரை எடுத்து, பர்வதங்களில் ஒன்றின்மேலாகிலும், பள்ளத்தாக்குகளில் ஒன்றிலாகிலும் கொண்டுபோய் வைத்திருப்பார் என்றார்கள். அதற்கு அவன்: அவர்களை அனுப்பவேண்டாம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உமது அடியாரோடே ஐம்பது பலவான்கள் இருக்கிறார்கள்; அவர்கள் போய் உம்முடைய எஜமானைத் தேடும்படி உத்தரவுகொடும்; ஒரு வேளை கர்த்தருடைய ஆவியானவர் அவரை எடுத்து, பர்வதங்களில் ஒன்றின்மேலாகிலும், பள்ளத்தாக்குகளில் ஒன்றிலாகிலும் கொண்டுபோய் வைத்திருப்பார் என்றார்கள். அதற்கு அவன்: அவர்களை அனுப்பவேண்டாம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உமது அடியாரோடே ஐம்பது பலவான்கள் இருக்கிறார்கள்; அவர்கள் போய் உம்முடைய எஜமானைத் தேடும்படி உத்தரவுகொடும்; ஒரு வேளை கர்த்தருடைய ஆவியானவர் அவரை எடுத்து, பர்வதங்களில் ஒன்றின்மேலாகிலும், பள்ளத்தாக்குகளில் ஒன்றிலாகிலும் கொண்டுபோய் வைத்திருப்பார் என்றார்கள். அதற்கு அவன்: அவர்களை அனுப்பவேண்டாம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எலியா அவனை நோக்கி: நீ இங்கே இரு; கர்த்தர் என்னை யோர்தானுக்கு அனுப்புகிறார் என்றான். அதற்கு அவன்: நான் உம்மை விடுகிறதில்லை என்று கர்த்தருடைய ஜீவனையும் உம்முடைய ஜீவனையும்கொண்டு சொல்லுகிறேன் என்றான்; அப்படியே இருவரும் போ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சலித்துப்போகுமட்டும் அவர்கள் அவனை அலட்டிக்கொண்டிருந்தபடியால் அனுப்புங்கள் என்றான்; அப்படியே ஐம்பது பேரை அனுப்பினார்கள்; அவர்கள் மூன்றுநாள் அவனைத் தேடியும் காணாமல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சலித்துப்போகுமட்டும் அவர்கள் அவனை அலட்டிக்கொண்டிருந்தபடியால் அனுப்புங்கள் என்றான்; அப்படியே ஐம்பது பேரை அனுப்பினார்கள்; அவர்கள் மூன்றுநாள் அவனைத் தேடியும் காணாமல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ரிகோவிலிருந்த அவனிடத்திற்குத் திரும்பிவந்தபோது, அவன் இவர்களைப் பார்த்து: போகவேண்டாம் என்று நான் உங்களுக்குச் சொல்லவில்லையா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ரிகோவிலிருந்த அவனிடத்திற்குத் திரும்பிவந்தபோது, அவன் இவர்களைப் பார்த்து: போகவேண்டாம் என்று நான் உங்களுக்குச் சொல்லவில்லையா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ந்தப் பட்டணத்தின் மனுஷர் எலிசாவை நோக்கி: இதோ, எங்கள் ஆண்டவன் காண்கிறபடி இந்தப் பட்டணம் குடியிருப்புக்கு நல்லது; தண்ணீரோ கெட்டது, நிலமும் பாழ்நிலம் எ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ந்தப் பட்டணத்தின் மனுஷர் எலிசாவை நோக்கி: இதோ, எங்கள் ஆண்டவன் காண்கிறபடி இந்தப் பட்டணம் குடியிருப்புக்கு நல்லது; தண்ணீரோ கெட்டது, நிலமும் பாழ்நிலம் எ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: ஒரு புதுத் தோண்டியை எடுத்து, அதிலே உப்புப் போட்டுக் கொண்டுவாருங்கள் என்றான்; அதை அவனிடத்தில் கொண்டு வந்தபோத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: ஒரு புதுத் தோண்டியை எடுத்து, அதிலே உப்புப் போட்டுக் கொண்டுவாருங்கள் என்றான்; அதை அவனிடத்தில் கொண்டு வந்தபோ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நீரூற்றண்டைக்குப் போய், உப்பை அதிலே போட்டு: இந்தத் தண்ணீரை ஆரோக்கியமாக்கினேன்; இனி இதினால் சாவும் வராது, நிலப்பாழும் இராது என்று கர்த்தர் சொல்லுகிறார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நீரூற்றண்டைக்குப் போய், உப்பை அதிலே போட்டு: இந்தத் தண்ணீரை ஆரோக்கியமாக்கினேன்; இனி இதினால் சாவும் வராது, நிலப்பாழும் இராது என்று கர்த்தர் சொல்லுகிறார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ீர்க்கதரிசிகளின் புத்திரரில் ஐம்பதுபேர் போய், தூரத்திலே பார்த்துக்கொண்டு நின்றார்கள்; அவர்கள் இருவரும் யோர்தான் கரையிலே நி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லிசா சொன்ன வார்த்தையின்படியே அந்தத் தண்ணீர் இந்நாள் வரைக்கும் இருக்கிறபடி ஆரோக்கியமாயிற்ற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அவ்விடத்தை விட்டுப் பெத்தேலுக்குப் போனான்; அவன் வழி நடந்து போகையில் பிள்ளைகள் பட்டணத்திலிருந்து வந்து, அவனைப் பார்த்து: மொட்டைத்தலையா, மொட்டைத்தலையா ஏறிப்போ என்று சொல்லி நிந்தித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அவ்விடத்தை விட்டுப் பெத்தேலுக்குப் போனான்; அவன் வழி நடந்து போகையில் பிள்ளைகள் பட்டணத்திலிருந்து வந்து, அவனைப் பார்த்து: மொட்டைத்தலையா, மொட்டைத்தலையா ஏறிப்போ என்று சொல்லி நிந்தித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ன் திரும்பி அவர்களைப் பார்த்து: கர்த்தரின் நாமத்திலே அவர்களைச் சபித்தான்; உடனே காட்டிலிருந்து இரண்டு கரடிகள் புறப்பட்டு வந்து, அவர்களில் நாற்பத்திரண்டு பிள்ளைகளைப் பீறிப்போட்ட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ன் திரும்பி அவர்களைப் பார்த்து: கர்த்தரின் நாமத்திலே அவர்களைச் சபித்தான்; உடனே காட்டிலிருந்து இரண்டு கரடிகள் புறப்பட்டு வந்து, அவர்களில் நாற்பத்திரண்டு பிள்ளைகளைப் பீறிப்போட்ட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அவ்விடத்தை விட்டுக் கர்மேல் பர்வதத்திற்குப்போய், அங்கேயிருந்து சமாரியாவுக்குத் திரும்ப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ீர்க்கதரிசிகளின் புத்திரரில் ஐம்பதுபேர் போய், தூரத்திலே பார்த்துக்கொண்டு நின்றார்கள்; அவர்கள் இருவரும் யோர்தான் கரையிலே நி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எலியா, தன் சால்வையை எடுத்து முறுக்கித் தண்ணீரை அடித்தான்; அது இருபக்கமாகப் பிரிந்தது; அவர்கள் இருவரும் உலர்ந்த தரைவழியாய் அக்கரைக்குப் போ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எலியா, தன் சால்வையை எடுத்து முறுக்கித் தண்ணீரை அடித்தான்; அது இருபக்கமாகப் பிரிந்தது; அவர்கள் இருவரும் உலர்ந்த தரைவழியாய் அக்கரைக்குப் போ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க்கரைப்பட்டபின்பு, எலியா எலிசாவை நோக்கி: நான் உன்னைவிட்டு எடுத்துக்கொள்ளப்படு முன்னே நான் உனக்குச் செய்யவேண்டியது என்ன கேள் என்றான். அதற்கு எலிசா: உம்மிடத்திலுள்ள ஆவியின் வரம் எனக்கு இரட்டிப்பாய்க் கிடைக்கும்படி வேண்டுகிறேன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4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തു ചെയ്തു തരേണം? ചോദിച്ചുകൊൾക എന്നു പറഞ്ഞു. അതിന്നു എലീശാ: നിന്റെ ആത്മാവിൽ ഇരട്ടി പങ്കു എന്റെമ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മാറാകട്ടെ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ഹോവ ഏലീയാവെ ചുഴലിക്കാറ്റിൽ സ്വർഗ്ഗത്തിലേക്കു എടുത്തുകൊൾവാൻ ഭാവിച്ചിരിക്കുമ്പോൾ ഏലീയാവു എലീശയ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െ ഗിൽഗാലിൽനിന്നു പുറ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തിന്നു അവൻ: നീ പ്രയാസമുള്ള കാര്യമാകുന്നു ചോദിച്ചതു; ഞാൻ നിങ്കൽനിന്നു എടുത്തുകൊള്ളപ്പെടുമ്പോൾ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െ കാണുന്നുവെങ്കിൽ നിനക്കു അങ്ങനെ ഉണ്ടാകും; അല്ലെന്നുവരികിൽ ഉണ്ടാകയില്ല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ഏലീയാവു എലീശയോടു: നീ ഇവിടെ താമസിച്ചു കൊൾക: യഹോവ എന്നെ ബേഥേലിലേക്കു അയച്ചിര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ീശാ അവനോടു: യഹോവയാണ, നിന്റെ ജീവനാണ, ഞാൻ നിന്നെ വിടുകയില്ല എന്നു പറഞ്ഞു. അങ്ങനെ അവർ ബേഥേല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ർ സംസാരിച്ചുകൊണ്ടു നടക്കുമ്പോൾ അഗ്നിരഥവും അഗ്ന്യശ്വങ്ങളും വന്നു അവരെ തമ്മിൽ വേർപിര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ഏലീയാവു അവനോടു: നീ ഇവിടെ താമസിച്ചുകൊൾക; യഹോവ എന്നെ യോർദ്ദാങ്കലേക്കു അയച്ചിരിക്ക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ങ്ങനെ ഏലീയാവു ചുഴലിക്കാറ്റിൽ സ്വർഗ്ഗത്തിലേക്കു കയറ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ലീശാ അതു കണ്ടിട്ടു: എന്റെ പിതാവേ, എന്റെ പിതാവേ, യിസ്രായേലിന്റെ തേരും തേരാളികള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ലവിളിച്ചു, പിന്നെ അവനെ കണ്ടില്ല; അപ്പോൾ അവൻ തന്റെ വസ്ത്രം പിടിച്ചു രണ്ടു ഖണ്ഡമായി കീറിക്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ബേഥേലിലെ പ്രവാചകശിഷ്യന്മാർ എലീശയുടെ അടുക്കൽ പുറത്തുവന്നു അവനോടു: യഹോവ ഇന്നു നിന്റെ യജമാനനെ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ലെക്കൽനിന്നു എടുത്തുകൊള്ളും എന്നു നീ അറിയുന്നുവോ എന്നു ചോദിച്ചു. അതിന്നു അവൻ: അതേ, ഞാൻ അറിയ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മിണ്ടാതിരിപ്പ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പിന്നെ അവൻ ഏലീയാവിന്മേൽനിന്നു വീണ പുതപ്പു എടുത്തു മടങ്ങിച്ചെന്നു യോർദ്ദാന്നരികെ 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ഏലീയാവു അവനോടു: എലീശയേ, നീ ഇവിടെ താമസിച്ചുകൊൾക; യഹോവ എന്നെ യെരീഹോവിലേക്കു അയച്ചിരിക്ക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 അതിന്നു അവൻ: യഹോവയാണ, നിന്റെ ജീവനാണ, ഞാൻ നിന്നെ വിടുകയില്ല എന്നു പറഞ്ഞു. അങ്ങനെ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രീഹോവിലേക്കു 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; അതിന്നു അവൻ യഹോവയാണ, നിന്റെ ജീവനാണ, ഞാൻ നിന്നെ വിടുകയില്ല എന്നു പറഞ്ഞു. അങ്ങനെ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ഏലീയാവിന്മേൽനിന്നു വീണ പുതപ്പുകൊണ്ടു അവൻ വെള്ളത്തെ അടിച്ചു: ഏലീയാവിന്റെ ദൈവമായ യഹോവ എവിടെ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 അവൻ വെള്ളത്തെ അടിച്ചപ്പോൾ അതു അങ്ങോട്ടും ഇങ്ങോട്ടും പിരിഞ്ഞു. എലീശാ ഇക്കരെക്കു ക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യെരീഹോവിൽ അവന്നെതിരെ നിന്നിരുന്നു പ്രവാചകശിഷ്യന്മാർ അവനെ കണ്ടിട്ടു: ഏലീയാവിന്റെ ആത്മാവു എലീശ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േൽ അധിവസിക്കുന്നു എന്നു പറഞ്ഞു അവനെ എതിരേറ്റുചെന്നു അവന്റെ മുമ്പിൽ സാഷ്ടാംഗം വീണ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യെരീഹോവിലെ പ്രവാചകശിഷ്യന്മാർ എലീശയുടെ അടുക്കൽ വന്നു അവനോടു: യഹോവ ഇന്നു നിന്റെ യജമാനനെ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ലെക്കൽനിന്നു എടുത്തുകൊള്ളും എന്നു നീ അറിയുന്നുവോ എന്നു ചോദിച്ചു; അതിന്നു അവൻ: അതേ, ഞാൻ അറിയ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മിണ്ടാതിരിപ്പ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വർ അവനോടു: ഇതാ, അടിയങ്ങളോടുകൂടെ അമ്പതു ബലശാലികൾ ഉണ്ടു; അവർ ചെന്നു നിന്റെ യജമാന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്വേഷിക്കട്ടെ; പക്ഷേ യഹോവയുടെ ആത്മാവു അവനെ എടുത്തു വല്ല മലയിലോ താഴ്വരയിലോ എങ്ങ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്ടിട്ടുണ്ടായിരിക്കും എന്നു പറഞ്ഞു. അതിന്നു അവൻ: നിങ്ങൾ അയക്കരുത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ുവരുംകൂടെ 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ർ അവനെ അത്യന്തം നിർബ്ബന്ധിച്ചപ്പോൾ അവൻ: എന്നാൽ അയച്ചുകൊൾവിൻ എന്നു പറഞ്ഞു. അവർ അമ്പതുപേ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യച്ചു; അവർ മൂന്നുദിവസം അന്വേഷിച്ചിട്ടും അവനെ കണ്ടെത്തി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വൻ യെരീഹോവിൽ പാർത്തിരുന്നതുകൊണ്ടു അവർ അവന്റെ അടുക്കൽ മടങ്ങിവന്നു; അവൻ അവരോടു: പോകരുതു എന്ന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ോടു പറഞ്ഞില്ലയ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നന്തരം ആ പട്ടണക്കാർ എലീശയോടു: ഈ പട്ടണത്തിന്റെ ഇരിപ്പു മനോഹരമായതെന്നു യജമാനൻ കാണുന്നുവല്ല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ാൽ വെള്ളം ചീത്തയും ദേശം ഗർഭനാശകവും ആ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തിന്നു അവൻ: ഒരു പുതിയ തളിക കൊണ്ടുവന്നു അതിൽ ഉപ്പു ഇടുവിൻ എന്നു പറഞ്ഞു. അവർ അതു അവന്റ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ൻ നീരുറവിന്റെ അടുക്കൽ ചെന്നു അതിൽ ഉപ്പു ഇട്ടു. ഞാൻ ഈ വെള്ളം പഥ്യമാക്കിയിരിക്കുന്നു; ഇനി ഇതി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രണവും ഗർഭനാശവും ഉണ്ടാകയില്ല എന്നു യഹോവ അരുളിച്ചെയ്യ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പ്രവാചകശിഷ്യന്മാരിൽ അമ്പതുപേർ ചെന്നു അവർക്കെതിരെ ദൂരത്തു നിന്നു; അവർ ഇരുവരും യോർദ്ദാന്നരിക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എലീശാ പറഞ്ഞതുപോലെ ആ വെള്ളം ഇന്നുവരെ പഥ്യമായിത്തന്നേ ഇ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പിന്നെ അവൻ അവിടെനിന്നു ബേഥേലിലേക്കു പോയി; അവൻ വഴിയിൽ നടക്കുമ്പോൾ ബാലന്മാർ പട്ടണത്ത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്ടു വന്നു അവനെ പരിഹസിച്ചു അവനോടു: മൊട്ടത്തലയാ, കയറി വാ; മൊട്ടത്തലയാ, കയറി വാ;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വൻ പിന്നോക്കം തിരിഞ്ഞു അവനെ നോക്കി യഹോവനാമത്തിൽ അവരെ ശപിച്ചു; അപ്പോൾ കാട്ടിൽനിന്നു ര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െൺകരടി ഇറങ്ങിവന്നു അവരിൽ നാല്പത്തിരണ്ടു ബാലന്മാരെ കീറിക്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വൻ അവിടംവിട്ടു കർമ്മേൽപർവ്വതത്തിലേക്കു പോയി; അവിടെനിന്നു ശമർയ്യയിലേക്കു മടങ്ങിപ്പോ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പ്പോൾ ഏലീയാവു തന്റെ പുതപ്പു എടുത്തു മടക്കി വെള്ളത്തെ അടിച്ചു; അതു അങ്ങോട്ടും ഇങ്ങോട്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രിഞ്ഞു; അങ്ങനെ അവർ ഇരുവരും ഉണങ്ങിയ നിലത്തുകൂടി അക്കരെക്കു ക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ർ അക്കരെ കടന്നശേഷം ഏലീയാവു എലീശയോടു: ഞാൻ നിങ്കൽനിന്നു എടുത്തുകൊള്ളപ്പെടുംമുമ്പെ ഞാൻ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2026-08-03T20:14:03Z</dcterms:created>
  <dcterms:modified xsi:type="dcterms:W3CDTF">2026-08-03T20:14:03Z</dcterms:modified>
  <dc:title>2 രാജാക്കന്മാർ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