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இவர்களுக்காக வேண்டிக்கொள்ளுகிறதுமல்லாமல், இவர்களுடைய வார்த்தையினால் என்னை விசுவாசிக்கிறவர்களுக்காகவும் வேண்டிக்கொள்ள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ெல்லாரும் ஒன்றாயிருக்கவும், பிதாவே, நீர் என்னை அனுப்பினதை உலகம் விசுவாசிக்கிறதற்காக, நீர் என்னிலேயும் நான் உம்மிலேயும் இருக்கிறதுபோல அவர்களெல்லாரும் நம்மில் ஒன்றாயிருக்கவும் வேண்டிக்கொள்ள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ெல்லாரும் ஒன்றாயிருக்கவும், பிதாவே, நீர் என்னை அனுப்பினதை உலகம் விசுவாசிக்கிறதற்காக, நீர் என்னிலேயும் நான் உம்மிலேயும் இருக்கிறதுபோல அவர்களெல்லாரும் நம்மில் ஒன்றாயிருக்கவும் வேண்டிக்கொள்ள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ம் ஒன்றாயிருக்கிறதுபோல: அவர்களும் ஒன்றாயிருக்கும்படி நீர் எனக்குத்தந்த மகிமையை நான் அவர்களுக்குக் கொடுத்த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ம் ஒன்றாயிருக்கிறதுபோல: அவர்களும் ஒன்றாயிருக்கும்படி நீர் எனக்குத்தந்த மகிமையை நான் அவர்களுக்குக் கொடுத்த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வைகளைச் சொன்ன பின்பு தம்முடைய கண்களை வானத்துக்கு ஏறெடுத்த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வைகளைச் சொன்ன பின்பு தம்முடைய கண்களை வானத்துக்கு ஏறெடுத்து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மைப்பாட்டில் அவர்கள் தேறினவர்களாயிருக்கும்படிக்கும், என்னை நீர் அனுப்பினதையும், நீர் என்னில் அன்பாயிருக்கிறதுபோல அவர்களிலும் அன்பாயிருக்கிறதையும் உலகம் அறியும்படிக்கும், நான் அவர்களிலும் நீர் என்னிலும் இருக்கும்படி வேண்டிக்கொள்ள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மைப்பாட்டில் அவர்கள் தேறினவர்களாயிருக்கும்படிக்கும், என்னை நீர் அனுப்பினதையும், நீர் என்னில் அன்பாயிருக்கிறதுபோல அவர்களிலும் அன்பாயிருக்கிறதையும் உலகம் அறியும்படிக்கும், நான் அவர்களிலும் நீர் என்னிலும் இருக்கும்படி வேண்டிக்கொள்ள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ே, வேளை வந்தது, நீர் உம்முடைய குமாரனுக்குத் தந்தருளின யாவருக்கும் அவர் நித்தியஜீவனைக் கொடுக்கும்பொருட்டு மாம்சமான யாவர்மேலும் நீர் அவருக்கு அதிகாரங்கொடுத்தபடியே, உம்முடைய குமாரன் உம்மை மகிமைப்படுத்தும்படிக்கு நீர் உம்முடைய குமாரனை மகிமைப்படுத்த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அவர்களை உலகத்திலிருந்து எடுத்துக்கொள்ளும்படி நான் வேண்டிக்கொள்ளாமல், நீர் அவர்களைத் தீமையினின்று காக்கும்படி வேண்டிக்கொள்ள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தாவே, உலகத்தோற்றத்துக்கு முன் நீர் என்னில் அன்பாயிருந்தபடியினால், நீர் எனக்குத் தந்த என்னுடைய மகிமையை நீர் எனக்குத் தந்தவர்கள் காணும்படியாக, நான் எங்கே இருக்கிறேனோ அங்கே அவர்களும் என்னுடனேகூட இருக்க விரும்ப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தாவே, உலகத்தோற்றத்துக்கு முன் நீர் என்னில் அன்பாயிருந்தபடியினால், நீர் எனக்குத் தந்த என்னுடைய மகிமையை நீர் எனக்குத் தந்தவர்கள் காணும்படியாக, நான் எங்கே இருக்கிறேனோ அங்கே அவர்களும் என்னுடனேகூட இருக்க விரும்ப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தாவே, உலகத்தோற்றத்துக்கு முன் நீர் என்னில் அன்பாயிருந்தபடியினால், நீர் எனக்குத் தந்த என்னுடைய மகிமையை நீர் எனக்குத் தந்தவர்கள் காணும்படியாக, நான் எங்கே இருக்கிறேனோ அங்கே அவர்களும் என்னுடனேகூட இருக்க விரும்ப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ன்றான மெய்த்தேவனாகிய உம்மையும் நீர் அனுப்பினவராகிய இயேசுகிறிஸ்துவையும் அறிவதே நித்தியஜீ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ன்றான மெய்த்தேவனாகிய உம்மையும் நீர் அனுப்பினவராகிய இயேசுகிறிஸ்துவையும் அறிவதே நித்தியஜீ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தியுள்ள பிதாவே, உலகம் உம்மை அறியவில்லை, நான் உம்மை அறிந்திருக்கிறேன்; நீர் என்னை அனுப்பினதை இவர்களும் அறிந்திருக்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தியுள்ள பிதாவே, உலகம் உம்மை அறியவில்லை, நான் உம்மை அறிந்திருக்கிறேன்; நீர் என்னை அனுப்பினதை இவர்களும் அறிந்திருக்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மியிலே நான் உம்மை மகிமைப்படுத்தினேன்; நான் செய்யும்படி நீர் எனக்கு நியமித்த கிரியையைச் செய்துமுடித்த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ர் என்னிடத்தில் வைத்த அன்பு அவர்களிடத்திலிருக்கும்படிக்கும், நானும் அவர்களிலிருக்கும்படிக்கும், உம்முடைய நாமத்தை அவர்களுக்குத் தெரியப்படுத்தினேன்; இன்னமும் தெரியப்படுத்துவ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ர் என்னிடத்தில் வைத்த அன்பு அவர்களிடத்திலிருக்கும்படிக்கும், நானும் அவர்களிலிருக்கும்படிக்கும், உம்முடைய நாமத்தை அவர்களுக்குத் தெரியப்படுத்தினேன்; இன்னமும் தெரியப்படுத்துவ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அவர்களை உலகத்திலிருந்து எடுத்துக்கொள்ளும்படி நான் வேண்டிக்கொள்ளாமல், நீர் அவர்களைத் தீமையினின்று காக்கும்படி வேண்டிக்கொள்ள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தாவே, உலகம் உண்டாகிறதற்கு முன்னே உம்மிடத்தில் எனக்கு உண்டாயிருந்த மகிமையினாலே இப்பொழுது நீர் என்னை உம்மிடத்திலே மகிமைப்படுத்த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தாவே, உலகம் உண்டாகிறதற்கு முன்னே உம்மிடத்தில் எனக்கு உண்டாயிருந்த மகிமையினாலே இப்பொழுது நீர் என்னை உம்மிடத்திலே மகிமைப்படுத்த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உலகத்தில் தெரிந்தெடுத்து எனக்குத் தந்த மனுஷருக்கு உம்முடைய நாமத்தை வெளிப்படுத்தினேன். அவர்கள் உம்முடையவர்களாயிருந்தார்கள், அவர்களை எனக்குத் தந்தீர், அவர்கள் உம்முடைய வசனத்தைக் கைக்கொண்டிருக்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ர் உலகத்தில் தெரிந்தெடுத்து எனக்குத் தந்த மனுஷருக்கு உம்முடைய நாமத்தை வெளிப்படுத்தினேன். அவர்கள் உம்முடையவர்களாயிருந்தார்கள், அவர்களை எனக்குத் தந்தீர், அவர்கள் உம்முடைய வசனத்தைக் கைக்கொண்டிருக்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ர் எனக்குத் தந்தவைகளெல்லாம் உம்மாலே உண்டாயினவென்று இப்பொழுது அறிந்திருக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ர் எனக்குக் கொடுத்த வார்த்தைகளை நான் அவர்களுக்குக் கொடுத்தேன்; அவர்கள் அவைகளை ஏற்றுக்கொண்டு, நான் உம்மிடத்திலிருந்து புறப்பட்டுவந்தேன் என்று நிச்சயமாய் அறிந்து, நீர், என்னை அனுப்பினீர் என்று விசுவாசித்திருக்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ர் எனக்குக் கொடுத்த வார்த்தைகளை நான் அவர்களுக்குக் கொடுத்தேன்; அவர்கள் அவைகளை ஏற்றுக்கொண்டு, நான் உம்மிடத்திலிருந்து புறப்பட்டுவந்தேன் என்று நிச்சயமாய் அறிந்து, நீர், என்னை அனுப்பினீர் என்று விசுவாசித்திருக்கி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வர்களுக்காக வேண்டிக்கொள்ளுகிறேன்; உலகத்துக்காக வேண்டிக்கொள்ளாமல், நீர் எனக்குத் தந்தவர்களுக்காக வேண்டிக்கொள்ளுகிறேன்; அவர்கள் உம்முடையவர்களாயிருக்கிறார்கள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வர்களுக்காக வேண்டிக்கொள்ளுகிறேன்; உலகத்துக்காக வேண்டிக்கொள்ளாமல், நீர் எனக்குத் தந்தவர்களுக்காக வேண்டிக்கொள்ளுகிறேன்; அவர்கள் உம்முடையவர்களாயிருக்கிறார்கள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ுடையவைகள் யாவும் உம்முடையவைகள், உம்முடையவைகள் என்னுடையவைகள்; அவர்களில் நான் மகிமைப்பட்டிருக்கிறேன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லகத்தானல்லாததுபோல, அவர்களும் உலகத்தாரல்ல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இனி உலகத்திலிரேன், இவர்கள் உலகத்திலிருக்கிறார்கள்; நான் உம்மிடத்திற்கு வருகிறேன். பரிசுத்த பிதாவே, நீர் எனக்குத் தந்தவர்கள் நம்மைப்போல ஒன்றாயிருக்கும்படிக்கு, நீர் அவர்களை உம்முடைய நாமத்தினாலே காத்துக்கொள்ள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இனி உலகத்திலிரேன், இவர்கள் உலகத்திலிருக்கிறார்கள்; நான் உம்மிடத்திற்கு வருகிறேன். பரிசுத்த பிதாவே, நீர் எனக்குத் தந்தவர்கள் நம்மைப்போல ஒன்றாயிருக்கும்படிக்கு, நீர் அவர்களை உம்முடைய நாமத்தினாலே காத்துக்கொள்ள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இனி உலகத்திலிரேன், இவர்கள் உலகத்திலிருக்கிறார்கள்; நான் உம்மிடத்திற்கு வருகிறேன். பரிசுத்த பிதாவே, நீர் எனக்குத் தந்தவர்கள் நம்மைப்போல ஒன்றாயிருக்கும்படிக்கு, நீர் அவர்களை உம்முடைய நாமத்தினாலே காத்துக்கொள்ள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வர்களுடனேகூட உலகத்திலிருக்கையில் அவர்களை உம்முடைய நாமத்தினாலே காத்துக்கொண்டேன்; நீர் எனக்குத் தந்தவர்களைக் காத்துக்கொண்டுவந்தேன்; வேதவாக்கியம் நிறைவேறத்தக்கதாக கேட்டின் மகன் கெட்டுப்போனானேயல்லாமல், அவர்களில் ஒருவனும் கெட்டுப்போகவில்லை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வர்களுடனேகூட உலகத்திலிருக்கையில் அவர்களை உம்முடைய நாமத்தினாலே காத்துக்கொண்டேன்; நீர் எனக்குத் தந்தவர்களைக் காத்துக்கொண்டுவந்தேன்; வேதவாக்கியம் நிறைவேறத்தக்கதாக கேட்டின் மகன் கெட்டுப்போனானேயல்லாமல், அவர்களில் ஒருவனும் கெட்டுப்போகவ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வர்களுடனேகூட உலகத்திலிருக்கையில் அவர்களை உம்முடைய நாமத்தினாலே காத்துக்கொண்டேன்; நீர் எனக்குத் தந்தவர்களைக் காத்துக்கொண்டுவந்தேன்; வேதவாக்கியம் நிறைவேறத்தக்கதாக கேட்டின் மகன் கெட்டுப்போனானேயல்லாமல், அவர்களில் ஒருவனும் கெட்டுப்போகவ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நான் உம்மிடத்திற்கு வருகிறேன்; அவர்கள் என் சந்தோஷத்தை நிறைவாய் அடையும்படி உலகத்தில் இருக்கையில் இவைகளைச் சொல்ல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ொழுது நான் உம்மிடத்திற்கு வருகிறேன்; அவர்கள் என் சந்தோஷத்தை நிறைவாய் அடையும்படி உலகத்தில் இருக்கையில் இவைகளைச் சொல்ல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ம்முடைய வார்த்தையை அவர்களுக்குக் கொடுத்தேன்; நான் உலகத்தானல்லாததுபோல அவர்களும் உலகத்தாரல்ல; ஆதலால் உலகம் அவர்களைப் பகைத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ம்முடைய வார்த்தையை அவர்களுக்குக் கொடுத்தேன்; நான் உலகத்தானல்லாததுபோல அவர்களும் உலகத்தாரல்ல; ஆதலால் உலகம் அவர்களைப் பகைத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ம்முடைய சத்தியத்தினாலே அவர்களைப் பரிசுத்தமாக்கும்; உம்முடைய வசனமே சத்திய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என்னை உலகத்தில் அனுப்பினதுபோல, நானும் அவர்களை உலகத்தில் அனுப்பு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ம் சத்தியத்தினாலே பரிசுத்தமாக்கப்பட்டவர்களாகும்படி, அவர்களுக்காக நான் என்னைத்தானே பரிசுத்தமாக்கு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ம் சத்தியத்தினாலே பரிசுத்தமாக்கப்பட்டவர்களாகும்படி, அவர்களுக்காக நான் என்னைத்தானே பரிசுத்தமாக்க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இவர்களுக்காக வேண்டிக்கொள்ளுகிறதுமல்லாமல், இவர்களுடைய வார்த்தையினால் என்னை விசுவாசிக்கிறவர்களுக்காகவும் வேண்டிக்கொள்ள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ও ক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িতা, য়েমন তুমি আমাতে রয়েছ, আর আমি তোমাতে রয়েছি, তেমনি তারাও য়েন এক হয়৷ তারা য়েন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থাকে যাতে জগত সংসার বিশ্বাস করে য়ে তুমি আমাকে পাঠি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র তুমি আমায় য়ে মহিমা দিয়েছ তা আমি তাদের দিয়েছি, যাতে আমরা য়েমন এক, তারাও তেমনি এক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ইসব কথা বলার পর যীশু স্বর্গের দিকে তাকিয়ে এই কথা বললেন, ‘পিতা, এখন সময় হয়েছে; তোমার পুত্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িমান্বিত কর, য়েন তোমার পুত্রও তোমাকে মহিমান্বিত করতে 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আমি তাদের মধ্যে, আর তুমি আমার মধ্যে থাকবে, এইভাবে তারা য়েন সম্পূর্ণভাবে এক হয়৷ জগত যাতে জ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তুমি আমায় পাঠিয়েছ৷ আর তুমি য়েমন আমায় ভালবেসেছ, তেমনি তুমি তাদেরও ভালবেস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মস্ত মানুষের উপর পুত্রকে তুমি অধিকার দিয়েছ যাতে তিনি তাদের সকলকে অনন্ত জীবন দিতে 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দের এই জগত থেকে নিয়ে যাবার জন্য আমি তোমার কাছে প্রার্থনা করছি না, কিন্তু তাদের মন্দ শক্ত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‘পিতা, আমি চাই, আমি য়েখানে আছি, তুমি যাদের আমায় দিয়েছ, তারাও য়েন আমার সঙ্গে সেখানে থাকে৷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আমায় য়ে মহিমা দিয়েছ তারা আমার সেই মহিমা য়েন দেখতে পায়, কারণ জগত সৃষ্টির আগেই তুমি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েস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হল অনন্ত জীবন; তারা তোমাকে জানে য়ে তুমি একমাত্র সত্য ঈশ্বর ও তুমি যাঁকে পাঠিয়েছ সেই যীশ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কে জান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ন্যায়বান পিতা, জগত তোমায় জানে না, কিন্তু আমি তোমায় জানি৷ আর আমার এই শিষ্যরা জানে য়ে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পাঠি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ুমি য়ে কাজ করার দাযিত্ব আমায় দিয়েছিলে, তা আমি শেষ করেছি ও পৃথিবীতে তোমাকে মহিমান্বিত কর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ুমি কে আমি তাদের কাছে তা প্রকাশ করেছি, আর এরপরেও আমি তাদের কাছে তা করতেই থাকব৷ তাহলে তুমি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মন ভালবেসেছ, তারা একইভাবে অন্যদের ভালবাসবে আর আমি তাদের মধ্যেই থাক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ত থেকে রক্ষা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ই এখন তোমার সান্নিধ্যে আমায় মহিমান্বিত কর৷ হে পিতা, জগত সৃষ্টির পূর্বে তোমার কাছে আমার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িমা ছিল, তুমি সেই মহিমায় এখন আমায় মহিমান্বিত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‘এই জগতের মধ্যে থেকে তুমি য়ে সব লোকদের আমায় দিয়েছ, আমি তাদের কাছে তোমার পরিচয় দিয়েছি৷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ই ছিল এবং তুমি তাদেরকে আমায় দিয়েছ, আর তারা তোমার শিক্ষানুসারে চল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খন তারা বুঝেছে য়ে তুমি যা কিছু আমায় দিয়েছ তা তোমার কাছ থেকেই এস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ুমি আমায় য়ে শিক্ষা দিয়েছ তা আমি তাদের দিয়েছি, আর তা তারা গ্রহণও করেছে৷ তারা সত্যিই বুঝ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আমি তোমারই কাছ থেকে এসেছি, আর তারা বিশ্বাস করে য়ে তুমি আমায় পাঠি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ি তাদের জন্য এখন প্রার্থনা করছি৷ আমি সারা জগতের জন্য প্রার্থনা করছি না, কেবল সেই সকল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প্রার্থনা করছি যাদের তুমি দিয়েছ, কারণ তারা তোম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ার যা কিছু তা তোমার, আর তোমার যা তা আমার৷ আর এদের মাধ্যমে আমি মহিমান্বিত হ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রা এই জগতের নয়, য়েমন আমিও এ জগতের ন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‘আমি আর এই জগতে থাকছি না, কিন্তু তারা এই জগতে থাকছে, আমি তোমারই কাছে যাচ্ছি৷ পবিত্র পিতা,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ম তুমি আমায় দিয়েছ, তোমার সেই নামের শক্তিতে তুমি তাদের রক্ষা কর৷ আমরা য়েমন এক, তেমনি তারা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লে এক হ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যখন তাদের সঙ্গে ছিলাম, আমি তাদের নিরাপদে রেখেছিলাম৷ তুমি আমায় য়ে নাম দিয়েছ সেই না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তে তখন আমি তাদের রক্ষা করেছিলাম৷ আমি তাদের সাবধানে রক্ষা করেছি৷ তাদের মধ্যে কেউ বিনষ্ট হয় ন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মাত্র ব্যতিক্রম সেই লোকটি, ধ্বংস হওযাই যার পরিণতি৷ শাস্ত্রের কথা সফল করার জন্যেই এই পরিণত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‘এখন আমি তোমার কাছে আসছি, কিন্তু এই জগতে থাকতে থাকতে আমি এসব কথা বলছি, য়েন তারা আমার য়ে আনন্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পরিপূর্ণরূপে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ি তাদের তোমার শিক্ষা জানিয়েছি, কিন্তু জগত সংসার তাদের ঘৃণা করে, কারণ তারা এই জগতের নয়, য়ে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ও এই জগতের ন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‘সত্যের দ্বারা তোমার সেবার জন্য তুমি তাদের পবিত্র কর৷ তোমার বাক্যই সত্যস্বরূপ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ুমি য়েমন এ জগতে আমাকে পাঠিয়েছ, আমিও তাদের তেমনি জগতের মাঝে পাঠি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দের জন্য আমি তোমার সেবায় নিজেকে নিযুক্ত করেছি, য়েন তারাও সত্যের মাধ্যমে তোমার সেবায় নিজ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ুক্ত কর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‘আমি কেবল এদের জন্যই প্রার্থনা করছি না, এদের শিক্ষার মধ্য দিয়ে যাঁরা আমায় বিশ্বাস করব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2026-08-01T11:08:35Z</dcterms:created>
  <dcterms:modified xsi:type="dcterms:W3CDTF">2026-08-01T11:08:35Z</dcterms:modified>
  <dc:title>யோவான்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